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63" r:id="rId2"/>
    <p:sldId id="273" r:id="rId3"/>
    <p:sldId id="289" r:id="rId4"/>
    <p:sldId id="274" r:id="rId5"/>
    <p:sldId id="298" r:id="rId6"/>
    <p:sldId id="299" r:id="rId7"/>
    <p:sldId id="297" r:id="rId8"/>
    <p:sldId id="279" r:id="rId9"/>
    <p:sldId id="305" r:id="rId10"/>
    <p:sldId id="301" r:id="rId11"/>
    <p:sldId id="303" r:id="rId12"/>
    <p:sldId id="300" r:id="rId13"/>
    <p:sldId id="306" r:id="rId14"/>
    <p:sldId id="308" r:id="rId15"/>
    <p:sldId id="311" r:id="rId16"/>
    <p:sldId id="290" r:id="rId17"/>
    <p:sldId id="304" r:id="rId18"/>
    <p:sldId id="291" r:id="rId19"/>
    <p:sldId id="307" r:id="rId20"/>
    <p:sldId id="292" r:id="rId21"/>
    <p:sldId id="293" r:id="rId22"/>
    <p:sldId id="302" r:id="rId23"/>
    <p:sldId id="309" r:id="rId24"/>
    <p:sldId id="294" r:id="rId25"/>
    <p:sldId id="295" r:id="rId26"/>
    <p:sldId id="296" r:id="rId27"/>
    <p:sldId id="310" r:id="rId28"/>
    <p:sldId id="278" r:id="rId29"/>
  </p:sldIdLst>
  <p:sldSz cx="9144000" cy="6858000" type="screen4x3"/>
  <p:notesSz cx="6858000" cy="9144000"/>
  <p:embeddedFontLst>
    <p:embeddedFont>
      <p:font typeface="KoPub돋움체 Light" panose="020B0600000101010101" charset="-127"/>
      <p:regular r:id="rId31"/>
    </p:embeddedFont>
    <p:embeddedFont>
      <p:font typeface="KoPub바탕체 Bold" panose="020B0600000101010101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666666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4" autoAdjust="0"/>
  </p:normalViewPr>
  <p:slideViewPr>
    <p:cSldViewPr>
      <p:cViewPr varScale="1">
        <p:scale>
          <a:sx n="80" d="100"/>
          <a:sy n="80" d="100"/>
        </p:scale>
        <p:origin x="152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9074C-E701-47AA-ACAF-BFB06ABD9B28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CCC0BE-ED9A-46A7-A832-9B7D01AF1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9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CC0BE-ED9A-46A7-A832-9B7D01AF18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62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CCC0BE-ED9A-46A7-A832-9B7D01AF18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6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5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383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5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5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05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5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39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21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F48E0-7327-4F73-BE65-A0A3242CD91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9F616-6E17-4C8B-939C-54F2B491E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38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619672" y="2276872"/>
            <a:ext cx="5927475" cy="923911"/>
            <a:chOff x="1619672" y="924048"/>
            <a:chExt cx="5927475" cy="923911"/>
          </a:xfrm>
        </p:grpSpPr>
        <p:grpSp>
          <p:nvGrpSpPr>
            <p:cNvPr id="5" name="그룹 4"/>
            <p:cNvGrpSpPr/>
            <p:nvPr/>
          </p:nvGrpSpPr>
          <p:grpSpPr>
            <a:xfrm>
              <a:off x="1619672" y="924048"/>
              <a:ext cx="5927475" cy="923911"/>
              <a:chOff x="1536254" y="411442"/>
              <a:chExt cx="5927475" cy="92391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771800" y="1027576"/>
                <a:ext cx="34563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인하대학교 미래인재개발원 박지혜</a:t>
                </a:r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, </a:t>
                </a:r>
                <a:r>
                  <a:rPr lang="ko-KR" altLang="en-US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홍재한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36254" y="627466"/>
                <a:ext cx="59274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771799" y="411442"/>
                <a:ext cx="3456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[</a:t>
                </a:r>
                <a:r>
                  <a:rPr lang="ko-KR" altLang="en-US" sz="12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프로젝트</a:t>
                </a:r>
                <a:r>
                  <a:rPr lang="en-US" altLang="ko-KR" sz="12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#1_Team JH]</a:t>
                </a:r>
                <a:endPara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  <p:cxnSp>
          <p:nvCxnSpPr>
            <p:cNvPr id="3" name="직선 연결선 2"/>
            <p:cNvCxnSpPr/>
            <p:nvPr/>
          </p:nvCxnSpPr>
          <p:spPr>
            <a:xfrm>
              <a:off x="2855218" y="1540182"/>
              <a:ext cx="3456384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2559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실내, 보는이(가) 표시된 사진&#10;&#10;자동 생성된 설명">
            <a:extLst>
              <a:ext uri="{FF2B5EF4-FFF2-40B4-BE49-F238E27FC236}">
                <a16:creationId xmlns:a16="http://schemas.microsoft.com/office/drawing/2014/main" id="{ACE532C4-93B1-4EE6-8332-0336BD6C0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30" y="3607253"/>
            <a:ext cx="4701404" cy="2510428"/>
          </a:xfrm>
          <a:prstGeom prst="rect">
            <a:avLst/>
          </a:prstGeom>
        </p:spPr>
      </p:pic>
      <p:pic>
        <p:nvPicPr>
          <p:cNvPr id="59" name="그림 58" descr="식물이(가) 표시된 사진&#10;&#10;자동 생성된 설명">
            <a:extLst>
              <a:ext uri="{FF2B5EF4-FFF2-40B4-BE49-F238E27FC236}">
                <a16:creationId xmlns:a16="http://schemas.microsoft.com/office/drawing/2014/main" id="{3033811A-A742-466E-A4A1-042AE39A8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0" y="3609254"/>
            <a:ext cx="3156125" cy="250842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Background 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출력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5FEFC8-B267-4F15-9D39-A7BDD0BE50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20" y="1407143"/>
            <a:ext cx="1916832" cy="1196752"/>
          </a:xfrm>
          <a:prstGeom prst="rect">
            <a:avLst/>
          </a:prstGeom>
        </p:spPr>
      </p:pic>
      <p:pic>
        <p:nvPicPr>
          <p:cNvPr id="14" name="그림 13" descr="식물이(가) 표시된 사진&#10;&#10;자동 생성된 설명">
            <a:extLst>
              <a:ext uri="{FF2B5EF4-FFF2-40B4-BE49-F238E27FC236}">
                <a16:creationId xmlns:a16="http://schemas.microsoft.com/office/drawing/2014/main" id="{BBA74735-E347-4520-99D8-BFD4E096D7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70" y="1407143"/>
            <a:ext cx="1916832" cy="1196752"/>
          </a:xfrm>
          <a:prstGeom prst="rect">
            <a:avLst/>
          </a:prstGeom>
        </p:spPr>
      </p:pic>
      <p:pic>
        <p:nvPicPr>
          <p:cNvPr id="19" name="그림 18" descr="실내, 보는이(가) 표시된 사진&#10;&#10;자동 생성된 설명">
            <a:extLst>
              <a:ext uri="{FF2B5EF4-FFF2-40B4-BE49-F238E27FC236}">
                <a16:creationId xmlns:a16="http://schemas.microsoft.com/office/drawing/2014/main" id="{27B62D01-1435-4662-B11E-DF51A864A4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88" y="1407143"/>
            <a:ext cx="1916832" cy="12096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B26BFD-6906-4617-9639-7E6718692D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51" y="1414014"/>
            <a:ext cx="1691730" cy="120961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E31EE8-531B-4E75-83BB-496AF9E791FD}"/>
              </a:ext>
            </a:extLst>
          </p:cNvPr>
          <p:cNvSpPr/>
          <p:nvPr/>
        </p:nvSpPr>
        <p:spPr>
          <a:xfrm>
            <a:off x="2384053" y="3525393"/>
            <a:ext cx="4241876" cy="26686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개체이(가) 표시된 사진&#10;&#10;자동 생성된 설명">
            <a:extLst>
              <a:ext uri="{FF2B5EF4-FFF2-40B4-BE49-F238E27FC236}">
                <a16:creationId xmlns:a16="http://schemas.microsoft.com/office/drawing/2014/main" id="{1DCC3939-B897-41C7-A607-F3988A7D2F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6" t="650" r="78051" b="83126"/>
          <a:stretch/>
        </p:blipFill>
        <p:spPr>
          <a:xfrm>
            <a:off x="4324319" y="4799412"/>
            <a:ext cx="444707" cy="84649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17B2E74A-F1CC-4005-9082-50DC23112FF0}"/>
              </a:ext>
            </a:extLst>
          </p:cNvPr>
          <p:cNvSpPr/>
          <p:nvPr/>
        </p:nvSpPr>
        <p:spPr>
          <a:xfrm>
            <a:off x="2528825" y="3560838"/>
            <a:ext cx="934690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20E96B6-926E-4114-8403-255EEE8ACF98}"/>
              </a:ext>
            </a:extLst>
          </p:cNvPr>
          <p:cNvSpPr/>
          <p:nvPr/>
        </p:nvSpPr>
        <p:spPr>
          <a:xfrm>
            <a:off x="3533600" y="3560838"/>
            <a:ext cx="2985145" cy="25922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941E20-8850-4F7F-8C4E-910FDBAB9966}"/>
              </a:ext>
            </a:extLst>
          </p:cNvPr>
          <p:cNvSpPr/>
          <p:nvPr/>
        </p:nvSpPr>
        <p:spPr>
          <a:xfrm>
            <a:off x="3951497" y="1428396"/>
            <a:ext cx="465213" cy="1154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40D651-F3F9-4E86-A3F3-9F4786ED2981}"/>
              </a:ext>
            </a:extLst>
          </p:cNvPr>
          <p:cNvSpPr/>
          <p:nvPr/>
        </p:nvSpPr>
        <p:spPr>
          <a:xfrm>
            <a:off x="4769025" y="1371699"/>
            <a:ext cx="1461687" cy="12332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2" name="직선 화살표 연결선 2051">
            <a:extLst>
              <a:ext uri="{FF2B5EF4-FFF2-40B4-BE49-F238E27FC236}">
                <a16:creationId xmlns:a16="http://schemas.microsoft.com/office/drawing/2014/main" id="{2554B35A-984C-4AEB-A751-EE3F176B6951}"/>
              </a:ext>
            </a:extLst>
          </p:cNvPr>
          <p:cNvCxnSpPr>
            <a:stCxn id="52" idx="2"/>
          </p:cNvCxnSpPr>
          <p:nvPr/>
        </p:nvCxnSpPr>
        <p:spPr>
          <a:xfrm flipH="1">
            <a:off x="3134369" y="2582642"/>
            <a:ext cx="1049735" cy="9781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직선 화살표 연결선 2053">
            <a:extLst>
              <a:ext uri="{FF2B5EF4-FFF2-40B4-BE49-F238E27FC236}">
                <a16:creationId xmlns:a16="http://schemas.microsoft.com/office/drawing/2014/main" id="{A9E83D64-4E6D-459F-B6BE-0B60E89A57EB}"/>
              </a:ext>
            </a:extLst>
          </p:cNvPr>
          <p:cNvCxnSpPr>
            <a:stCxn id="56" idx="2"/>
            <a:endCxn id="51" idx="0"/>
          </p:cNvCxnSpPr>
          <p:nvPr/>
        </p:nvCxnSpPr>
        <p:spPr>
          <a:xfrm flipH="1">
            <a:off x="5026173" y="2604973"/>
            <a:ext cx="473696" cy="9558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2054">
            <a:extLst>
              <a:ext uri="{FF2B5EF4-FFF2-40B4-BE49-F238E27FC236}">
                <a16:creationId xmlns:a16="http://schemas.microsoft.com/office/drawing/2014/main" id="{D951190D-B4B1-40B2-894E-7BE257F8DA7D}"/>
              </a:ext>
            </a:extLst>
          </p:cNvPr>
          <p:cNvSpPr txBox="1"/>
          <p:nvPr/>
        </p:nvSpPr>
        <p:spPr>
          <a:xfrm>
            <a:off x="2270823" y="6349188"/>
            <a:ext cx="446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실제 출력 부분 </a:t>
            </a:r>
            <a:r>
              <a:rPr lang="en-US" altLang="ko-KR" dirty="0">
                <a:solidFill>
                  <a:schemeClr val="bg1"/>
                </a:solidFill>
              </a:rPr>
              <a:t>: Player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rgbClr val="FFFF00"/>
                </a:solidFill>
              </a:rPr>
              <a:t>X</a:t>
            </a:r>
            <a:r>
              <a:rPr lang="ko-KR" altLang="en-US" dirty="0">
                <a:solidFill>
                  <a:srgbClr val="FFFF00"/>
                </a:solidFill>
              </a:rPr>
              <a:t>축 중심 기준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14B351-212E-4B91-8072-9203388D3EDF}"/>
              </a:ext>
            </a:extLst>
          </p:cNvPr>
          <p:cNvSpPr txBox="1"/>
          <p:nvPr/>
        </p:nvSpPr>
        <p:spPr>
          <a:xfrm>
            <a:off x="5443413" y="3082805"/>
            <a:ext cx="118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게임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78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Background 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출력 코드 부분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9D65E-B690-4274-8558-20ADE6FA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3" y="1352942"/>
            <a:ext cx="6984776" cy="50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8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지형 정보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그림 2057" descr="식물이(가) 표시된 사진&#10;&#10;자동 생성된 설명">
            <a:extLst>
              <a:ext uri="{FF2B5EF4-FFF2-40B4-BE49-F238E27FC236}">
                <a16:creationId xmlns:a16="http://schemas.microsoft.com/office/drawing/2014/main" id="{1AF04897-EFD7-440A-96D6-FACD9E7F74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1" y="1480789"/>
            <a:ext cx="4143896" cy="2160240"/>
          </a:xfrm>
          <a:prstGeom prst="rect">
            <a:avLst/>
          </a:prstGeom>
        </p:spPr>
      </p:pic>
      <p:pic>
        <p:nvPicPr>
          <p:cNvPr id="2062" name="그림 2061" descr="실외이(가) 표시된 사진&#10;&#10;자동 생성된 설명">
            <a:extLst>
              <a:ext uri="{FF2B5EF4-FFF2-40B4-BE49-F238E27FC236}">
                <a16:creationId xmlns:a16="http://schemas.microsoft.com/office/drawing/2014/main" id="{F018985A-6C03-4897-83B6-DB512022E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1" y="4074351"/>
            <a:ext cx="4143896" cy="20352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98BD471-1DCA-4E93-9072-C787506BF936}"/>
              </a:ext>
            </a:extLst>
          </p:cNvPr>
          <p:cNvSpPr txBox="1"/>
          <p:nvPr/>
        </p:nvSpPr>
        <p:spPr>
          <a:xfrm>
            <a:off x="5364088" y="5460442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지형 정보만 가지고 있는 이미지를 따로 준비해 </a:t>
            </a:r>
            <a:r>
              <a:rPr lang="en-US" altLang="ko-KR" sz="1400" dirty="0">
                <a:solidFill>
                  <a:srgbClr val="FFFF00"/>
                </a:solidFill>
              </a:rPr>
              <a:t>Alpha</a:t>
            </a:r>
            <a:r>
              <a:rPr lang="ko-KR" altLang="en-US" sz="1400" dirty="0">
                <a:solidFill>
                  <a:srgbClr val="FFFF00"/>
                </a:solidFill>
              </a:rPr>
              <a:t>값을 얻어와 계산</a:t>
            </a:r>
          </a:p>
        </p:txBody>
      </p:sp>
      <p:pic>
        <p:nvPicPr>
          <p:cNvPr id="2063" name="그림 2062">
            <a:extLst>
              <a:ext uri="{FF2B5EF4-FFF2-40B4-BE49-F238E27FC236}">
                <a16:creationId xmlns:a16="http://schemas.microsoft.com/office/drawing/2014/main" id="{3B0DF1C4-01C1-4581-B953-093E5D260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586" y="1537757"/>
            <a:ext cx="4143896" cy="3135389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65" name="직선 화살표 연결선 2064">
            <a:extLst>
              <a:ext uri="{FF2B5EF4-FFF2-40B4-BE49-F238E27FC236}">
                <a16:creationId xmlns:a16="http://schemas.microsoft.com/office/drawing/2014/main" id="{AD07CC7A-854C-4072-8858-25BF7455760A}"/>
              </a:ext>
            </a:extLst>
          </p:cNvPr>
          <p:cNvCxnSpPr>
            <a:endCxn id="69" idx="1"/>
          </p:cNvCxnSpPr>
          <p:nvPr/>
        </p:nvCxnSpPr>
        <p:spPr>
          <a:xfrm>
            <a:off x="4716016" y="5722052"/>
            <a:ext cx="6480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260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Object(Trap) 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출력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92CF95-A454-4051-ACC4-753C0763571D}"/>
              </a:ext>
            </a:extLst>
          </p:cNvPr>
          <p:cNvSpPr/>
          <p:nvPr/>
        </p:nvSpPr>
        <p:spPr>
          <a:xfrm>
            <a:off x="1297146" y="2475808"/>
            <a:ext cx="4241876" cy="26686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F49EF-9796-4B13-A77E-7911DE486119}"/>
              </a:ext>
            </a:extLst>
          </p:cNvPr>
          <p:cNvSpPr txBox="1"/>
          <p:nvPr/>
        </p:nvSpPr>
        <p:spPr>
          <a:xfrm>
            <a:off x="2979534" y="5169986"/>
            <a:ext cx="87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Screen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001E8-E5CB-48CE-962E-21D0DFC9E42F}"/>
              </a:ext>
            </a:extLst>
          </p:cNvPr>
          <p:cNvSpPr txBox="1"/>
          <p:nvPr/>
        </p:nvSpPr>
        <p:spPr>
          <a:xfrm>
            <a:off x="1035916" y="5191293"/>
            <a:ext cx="902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Left  &lt;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93A7A-C076-46B2-80C3-42C1902AD452}"/>
              </a:ext>
            </a:extLst>
          </p:cNvPr>
          <p:cNvSpPr txBox="1"/>
          <p:nvPr/>
        </p:nvSpPr>
        <p:spPr>
          <a:xfrm>
            <a:off x="4572000" y="5229200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&gt;      Right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E49935B-FFC0-4BC1-8C55-1FA0A449F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10" y="3230042"/>
            <a:ext cx="1391976" cy="16703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7FA693-669D-49E9-856D-5F732C6CCAF2}"/>
              </a:ext>
            </a:extLst>
          </p:cNvPr>
          <p:cNvSpPr txBox="1"/>
          <p:nvPr/>
        </p:nvSpPr>
        <p:spPr>
          <a:xfrm>
            <a:off x="1359354" y="257074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스크린 범위 내 </a:t>
            </a:r>
            <a:r>
              <a:rPr lang="en-US" altLang="ko-KR" dirty="0">
                <a:solidFill>
                  <a:schemeClr val="bg1"/>
                </a:solidFill>
              </a:rPr>
              <a:t>Object </a:t>
            </a:r>
            <a:r>
              <a:rPr lang="ko-KR" altLang="en-US" dirty="0">
                <a:solidFill>
                  <a:schemeClr val="bg1"/>
                </a:solidFill>
              </a:rPr>
              <a:t>계산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Enable -&gt; TRUE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D807200-0600-4D34-9FDE-24C5022F7DA7}"/>
              </a:ext>
            </a:extLst>
          </p:cNvPr>
          <p:cNvCxnSpPr>
            <a:cxnSpLocks/>
          </p:cNvCxnSpPr>
          <p:nvPr/>
        </p:nvCxnSpPr>
        <p:spPr>
          <a:xfrm>
            <a:off x="5439495" y="3588960"/>
            <a:ext cx="9327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31AFF91-FE36-4498-B028-DB687459C51D}"/>
              </a:ext>
            </a:extLst>
          </p:cNvPr>
          <p:cNvCxnSpPr>
            <a:cxnSpLocks/>
          </p:cNvCxnSpPr>
          <p:nvPr/>
        </p:nvCxnSpPr>
        <p:spPr>
          <a:xfrm>
            <a:off x="5439495" y="4381048"/>
            <a:ext cx="9327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7FE415-AAD6-4C6B-9D29-B41C7C45E8B7}"/>
              </a:ext>
            </a:extLst>
          </p:cNvPr>
          <p:cNvSpPr txBox="1"/>
          <p:nvPr/>
        </p:nvSpPr>
        <p:spPr>
          <a:xfrm>
            <a:off x="6346324" y="3371784"/>
            <a:ext cx="11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Update( 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611D31-B78F-4D19-BD4D-F0BAB57BAF6D}"/>
              </a:ext>
            </a:extLst>
          </p:cNvPr>
          <p:cNvSpPr txBox="1"/>
          <p:nvPr/>
        </p:nvSpPr>
        <p:spPr>
          <a:xfrm>
            <a:off x="6372229" y="4217596"/>
            <a:ext cx="114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Render( 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FF81C5-051C-41F3-B8CB-F115E56693D5}"/>
              </a:ext>
            </a:extLst>
          </p:cNvPr>
          <p:cNvSpPr txBox="1"/>
          <p:nvPr/>
        </p:nvSpPr>
        <p:spPr>
          <a:xfrm>
            <a:off x="5766145" y="2585549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</a:rPr>
              <a:t>화면상에 존재하는 </a:t>
            </a:r>
            <a:r>
              <a:rPr lang="en-US" altLang="ko-KR" sz="1400" dirty="0">
                <a:solidFill>
                  <a:srgbClr val="FFFF00"/>
                </a:solidFill>
              </a:rPr>
              <a:t>Object</a:t>
            </a:r>
            <a:r>
              <a:rPr lang="ko-KR" altLang="en-US" sz="1400" dirty="0">
                <a:solidFill>
                  <a:srgbClr val="FFFF00"/>
                </a:solidFill>
              </a:rPr>
              <a:t>만</a:t>
            </a:r>
            <a:endParaRPr lang="en-US" altLang="ko-KR" sz="1400" dirty="0">
              <a:solidFill>
                <a:srgbClr val="FFFF00"/>
              </a:solidFill>
            </a:endParaRPr>
          </a:p>
          <a:p>
            <a:r>
              <a:rPr lang="ko-KR" altLang="en-US" sz="1400" dirty="0">
                <a:solidFill>
                  <a:srgbClr val="FFFF00"/>
                </a:solidFill>
              </a:rPr>
              <a:t>처리해줌</a:t>
            </a:r>
          </a:p>
        </p:txBody>
      </p:sp>
    </p:spTree>
    <p:extLst>
      <p:ext uri="{BB962C8B-B14F-4D97-AF65-F5344CB8AC3E}">
        <p14:creationId xmlns:p14="http://schemas.microsoft.com/office/powerpoint/2010/main" val="403171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실외이(가) 표시된 사진&#10;&#10;자동 생성된 설명">
            <a:extLst>
              <a:ext uri="{FF2B5EF4-FFF2-40B4-BE49-F238E27FC236}">
                <a16:creationId xmlns:a16="http://schemas.microsoft.com/office/drawing/2014/main" id="{44FF719F-ADFB-4AD2-9BB6-664E441CA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885" y="1783831"/>
            <a:ext cx="4143896" cy="20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Player 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애니메이션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 descr="개체이(가) 표시된 사진&#10;&#10;자동 생성된 설명">
            <a:extLst>
              <a:ext uri="{FF2B5EF4-FFF2-40B4-BE49-F238E27FC236}">
                <a16:creationId xmlns:a16="http://schemas.microsoft.com/office/drawing/2014/main" id="{1257D270-6A59-4F78-8DA1-401AFAE08B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" y="2541421"/>
            <a:ext cx="3277222" cy="3277222"/>
          </a:xfrm>
          <a:prstGeom prst="rect">
            <a:avLst/>
          </a:prstGeom>
          <a:noFill/>
        </p:spPr>
      </p:pic>
      <p:pic>
        <p:nvPicPr>
          <p:cNvPr id="16" name="그림 15" descr="개체이(가) 표시된 사진&#10;&#10;자동 생성된 설명">
            <a:extLst>
              <a:ext uri="{FF2B5EF4-FFF2-40B4-BE49-F238E27FC236}">
                <a16:creationId xmlns:a16="http://schemas.microsoft.com/office/drawing/2014/main" id="{E46DD967-FEE1-4A40-BF43-EB1CE40B7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1241" r="64516" b="85916"/>
          <a:stretch/>
        </p:blipFill>
        <p:spPr>
          <a:xfrm>
            <a:off x="4345496" y="2628626"/>
            <a:ext cx="648072" cy="631103"/>
          </a:xfrm>
          <a:prstGeom prst="rect">
            <a:avLst/>
          </a:prstGeom>
          <a:noFill/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692E2A-28B7-4193-92D0-0B60141E0B03}"/>
              </a:ext>
            </a:extLst>
          </p:cNvPr>
          <p:cNvSpPr/>
          <p:nvPr/>
        </p:nvSpPr>
        <p:spPr>
          <a:xfrm>
            <a:off x="1259632" y="2560666"/>
            <a:ext cx="360040" cy="481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BA76A2-3DB2-4E08-9214-B885A54BACAE}"/>
              </a:ext>
            </a:extLst>
          </p:cNvPr>
          <p:cNvSpPr/>
          <p:nvPr/>
        </p:nvSpPr>
        <p:spPr>
          <a:xfrm>
            <a:off x="4455568" y="2560666"/>
            <a:ext cx="476471" cy="699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0DA43E-0CA7-4BF8-B6E5-3723F8CF1B7C}"/>
              </a:ext>
            </a:extLst>
          </p:cNvPr>
          <p:cNvSpPr txBox="1"/>
          <p:nvPr/>
        </p:nvSpPr>
        <p:spPr>
          <a:xfrm>
            <a:off x="2405627" y="4997948"/>
            <a:ext cx="1812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Update( 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{Run.xml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Rect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정보 파싱</a:t>
            </a:r>
            <a:r>
              <a:rPr lang="en-US" altLang="ko-KR" dirty="0">
                <a:solidFill>
                  <a:schemeClr val="bg1"/>
                </a:solidFill>
              </a:rPr>
              <a:t>}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23AC1BF-7822-488F-A570-D9B54C2A4AEB}"/>
              </a:ext>
            </a:extLst>
          </p:cNvPr>
          <p:cNvCxnSpPr/>
          <p:nvPr/>
        </p:nvCxnSpPr>
        <p:spPr>
          <a:xfrm flipV="1">
            <a:off x="3851920" y="3259729"/>
            <a:ext cx="731490" cy="1753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391275-5FD9-4844-91B6-871A381E8561}"/>
              </a:ext>
            </a:extLst>
          </p:cNvPr>
          <p:cNvSpPr txBox="1"/>
          <p:nvPr/>
        </p:nvSpPr>
        <p:spPr>
          <a:xfrm>
            <a:off x="4218409" y="4136452"/>
            <a:ext cx="4540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가져온 이미지 데이터로 애니메이션 출력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A1AFF3A-EEAD-44E3-A19E-CA24CF2AC744}"/>
              </a:ext>
            </a:extLst>
          </p:cNvPr>
          <p:cNvCxnSpPr>
            <a:stCxn id="17" idx="2"/>
          </p:cNvCxnSpPr>
          <p:nvPr/>
        </p:nvCxnSpPr>
        <p:spPr>
          <a:xfrm>
            <a:off x="1439652" y="3042257"/>
            <a:ext cx="965975" cy="1955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CF43D9-F68B-47C2-843C-CD525D56A875}"/>
              </a:ext>
            </a:extLst>
          </p:cNvPr>
          <p:cNvSpPr txBox="1"/>
          <p:nvPr/>
        </p:nvSpPr>
        <p:spPr>
          <a:xfrm>
            <a:off x="1588945" y="2195081"/>
            <a:ext cx="81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Run.png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0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Jump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3FAFEE-6456-4FD8-A8B4-6D10F98CC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3" y="2541793"/>
            <a:ext cx="4555817" cy="23781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4" name="그림 13" descr="개체이(가) 표시된 사진&#10;&#10;자동 생성된 설명">
            <a:extLst>
              <a:ext uri="{FF2B5EF4-FFF2-40B4-BE49-F238E27FC236}">
                <a16:creationId xmlns:a16="http://schemas.microsoft.com/office/drawing/2014/main" id="{A73B87CB-9ADE-473D-B7B0-F81A0E6E0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0" t="31517" r="43700" b="53150"/>
          <a:stretch/>
        </p:blipFill>
        <p:spPr>
          <a:xfrm>
            <a:off x="2411760" y="3367379"/>
            <a:ext cx="471046" cy="6878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0A99D9-44CE-4B9A-96F1-B18956469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647" y="2190993"/>
            <a:ext cx="4459503" cy="184993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AAA5E2-52DE-4CF7-8A1F-0753E1A9BD44}"/>
              </a:ext>
            </a:extLst>
          </p:cNvPr>
          <p:cNvSpPr txBox="1"/>
          <p:nvPr/>
        </p:nvSpPr>
        <p:spPr>
          <a:xfrm>
            <a:off x="5214814" y="425971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포물선 공식을 비슷하게   사용해 점프 구현 </a:t>
            </a:r>
          </a:p>
        </p:txBody>
      </p:sp>
    </p:spTree>
    <p:extLst>
      <p:ext uri="{BB962C8B-B14F-4D97-AF65-F5344CB8AC3E}">
        <p14:creationId xmlns:p14="http://schemas.microsoft.com/office/powerpoint/2010/main" val="318529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Game Play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75" y="1556792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= Game Scene – map1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620901"/>
            <a:ext cx="3618805" cy="203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/>
          <p:cNvGrpSpPr/>
          <p:nvPr/>
        </p:nvGrpSpPr>
        <p:grpSpPr>
          <a:xfrm flipH="1">
            <a:off x="5211053" y="3257111"/>
            <a:ext cx="1166379" cy="1037890"/>
            <a:chOff x="1894112" y="2238710"/>
            <a:chExt cx="1166379" cy="1037890"/>
          </a:xfrm>
        </p:grpSpPr>
        <p:grpSp>
          <p:nvGrpSpPr>
            <p:cNvPr id="29" name="그룹 28"/>
            <p:cNvGrpSpPr/>
            <p:nvPr/>
          </p:nvGrpSpPr>
          <p:grpSpPr>
            <a:xfrm>
              <a:off x="1894112" y="2238710"/>
              <a:ext cx="1166378" cy="1037890"/>
              <a:chOff x="1894112" y="2238710"/>
              <a:chExt cx="1166378" cy="1037890"/>
            </a:xfrm>
          </p:grpSpPr>
          <p:sp>
            <p:nvSpPr>
              <p:cNvPr id="31" name="이등변 삼각형 30"/>
              <p:cNvSpPr/>
              <p:nvPr/>
            </p:nvSpPr>
            <p:spPr>
              <a:xfrm>
                <a:off x="1894112" y="2238710"/>
                <a:ext cx="432048" cy="100811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2" name="이등변 삼각형 85"/>
              <p:cNvSpPr/>
              <p:nvPr/>
            </p:nvSpPr>
            <p:spPr>
              <a:xfrm>
                <a:off x="2259212" y="2420888"/>
                <a:ext cx="349498" cy="855712"/>
              </a:xfrm>
              <a:custGeom>
                <a:avLst/>
                <a:gdLst>
                  <a:gd name="connsiteX0" fmla="*/ 0 w 432048"/>
                  <a:gd name="connsiteY0" fmla="*/ 1008112 h 1008112"/>
                  <a:gd name="connsiteX1" fmla="*/ 216024 w 432048"/>
                  <a:gd name="connsiteY1" fmla="*/ 0 h 1008112"/>
                  <a:gd name="connsiteX2" fmla="*/ 432048 w 432048"/>
                  <a:gd name="connsiteY2" fmla="*/ 1008112 h 1008112"/>
                  <a:gd name="connsiteX3" fmla="*/ 0 w 432048"/>
                  <a:gd name="connsiteY3" fmla="*/ 1008112 h 1008112"/>
                  <a:gd name="connsiteX0" fmla="*/ 0 w 387598"/>
                  <a:gd name="connsiteY0" fmla="*/ 855712 h 1008112"/>
                  <a:gd name="connsiteX1" fmla="*/ 171574 w 387598"/>
                  <a:gd name="connsiteY1" fmla="*/ 0 h 1008112"/>
                  <a:gd name="connsiteX2" fmla="*/ 387598 w 387598"/>
                  <a:gd name="connsiteY2" fmla="*/ 1008112 h 1008112"/>
                  <a:gd name="connsiteX3" fmla="*/ 0 w 387598"/>
                  <a:gd name="connsiteY3" fmla="*/ 855712 h 1008112"/>
                  <a:gd name="connsiteX0" fmla="*/ 0 w 349498"/>
                  <a:gd name="connsiteY0" fmla="*/ 855712 h 855712"/>
                  <a:gd name="connsiteX1" fmla="*/ 171574 w 349498"/>
                  <a:gd name="connsiteY1" fmla="*/ 0 h 855712"/>
                  <a:gd name="connsiteX2" fmla="*/ 349498 w 349498"/>
                  <a:gd name="connsiteY2" fmla="*/ 849362 h 855712"/>
                  <a:gd name="connsiteX3" fmla="*/ 0 w 349498"/>
                  <a:gd name="connsiteY3" fmla="*/ 855712 h 85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498" h="855712">
                    <a:moveTo>
                      <a:pt x="0" y="855712"/>
                    </a:moveTo>
                    <a:lnTo>
                      <a:pt x="171574" y="0"/>
                    </a:lnTo>
                    <a:lnTo>
                      <a:pt x="349498" y="849362"/>
                    </a:lnTo>
                    <a:lnTo>
                      <a:pt x="0" y="85571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4" name="이등변 삼각형 86"/>
              <p:cNvSpPr/>
              <p:nvPr/>
            </p:nvSpPr>
            <p:spPr>
              <a:xfrm>
                <a:off x="2534568" y="2492896"/>
                <a:ext cx="330448" cy="766812"/>
              </a:xfrm>
              <a:custGeom>
                <a:avLst/>
                <a:gdLst>
                  <a:gd name="connsiteX0" fmla="*/ 0 w 432048"/>
                  <a:gd name="connsiteY0" fmla="*/ 1008112 h 1008112"/>
                  <a:gd name="connsiteX1" fmla="*/ 216024 w 432048"/>
                  <a:gd name="connsiteY1" fmla="*/ 0 h 1008112"/>
                  <a:gd name="connsiteX2" fmla="*/ 432048 w 432048"/>
                  <a:gd name="connsiteY2" fmla="*/ 1008112 h 1008112"/>
                  <a:gd name="connsiteX3" fmla="*/ 0 w 432048"/>
                  <a:gd name="connsiteY3" fmla="*/ 1008112 h 1008112"/>
                  <a:gd name="connsiteX0" fmla="*/ 0 w 381248"/>
                  <a:gd name="connsiteY0" fmla="*/ 766812 h 1008112"/>
                  <a:gd name="connsiteX1" fmla="*/ 165224 w 381248"/>
                  <a:gd name="connsiteY1" fmla="*/ 0 h 1008112"/>
                  <a:gd name="connsiteX2" fmla="*/ 381248 w 381248"/>
                  <a:gd name="connsiteY2" fmla="*/ 1008112 h 1008112"/>
                  <a:gd name="connsiteX3" fmla="*/ 0 w 381248"/>
                  <a:gd name="connsiteY3" fmla="*/ 766812 h 1008112"/>
                  <a:gd name="connsiteX0" fmla="*/ 0 w 330448"/>
                  <a:gd name="connsiteY0" fmla="*/ 766812 h 766812"/>
                  <a:gd name="connsiteX1" fmla="*/ 165224 w 330448"/>
                  <a:gd name="connsiteY1" fmla="*/ 0 h 766812"/>
                  <a:gd name="connsiteX2" fmla="*/ 330448 w 330448"/>
                  <a:gd name="connsiteY2" fmla="*/ 766812 h 766812"/>
                  <a:gd name="connsiteX3" fmla="*/ 0 w 330448"/>
                  <a:gd name="connsiteY3" fmla="*/ 766812 h 766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448" h="766812">
                    <a:moveTo>
                      <a:pt x="0" y="766812"/>
                    </a:moveTo>
                    <a:lnTo>
                      <a:pt x="165224" y="0"/>
                    </a:lnTo>
                    <a:lnTo>
                      <a:pt x="330448" y="766812"/>
                    </a:lnTo>
                    <a:lnTo>
                      <a:pt x="0" y="76681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이등변 삼각형 87"/>
              <p:cNvSpPr/>
              <p:nvPr/>
            </p:nvSpPr>
            <p:spPr>
              <a:xfrm>
                <a:off x="2784524" y="2600908"/>
                <a:ext cx="275966" cy="658738"/>
              </a:xfrm>
              <a:custGeom>
                <a:avLst/>
                <a:gdLst>
                  <a:gd name="connsiteX0" fmla="*/ 0 w 339466"/>
                  <a:gd name="connsiteY0" fmla="*/ 792088 h 792088"/>
                  <a:gd name="connsiteX1" fmla="*/ 169733 w 339466"/>
                  <a:gd name="connsiteY1" fmla="*/ 0 h 792088"/>
                  <a:gd name="connsiteX2" fmla="*/ 339466 w 339466"/>
                  <a:gd name="connsiteY2" fmla="*/ 792088 h 792088"/>
                  <a:gd name="connsiteX3" fmla="*/ 0 w 339466"/>
                  <a:gd name="connsiteY3" fmla="*/ 792088 h 792088"/>
                  <a:gd name="connsiteX0" fmla="*/ 0 w 307716"/>
                  <a:gd name="connsiteY0" fmla="*/ 646038 h 792088"/>
                  <a:gd name="connsiteX1" fmla="*/ 137983 w 307716"/>
                  <a:gd name="connsiteY1" fmla="*/ 0 h 792088"/>
                  <a:gd name="connsiteX2" fmla="*/ 307716 w 307716"/>
                  <a:gd name="connsiteY2" fmla="*/ 792088 h 792088"/>
                  <a:gd name="connsiteX3" fmla="*/ 0 w 307716"/>
                  <a:gd name="connsiteY3" fmla="*/ 646038 h 792088"/>
                  <a:gd name="connsiteX0" fmla="*/ 0 w 275966"/>
                  <a:gd name="connsiteY0" fmla="*/ 646038 h 658738"/>
                  <a:gd name="connsiteX1" fmla="*/ 137983 w 275966"/>
                  <a:gd name="connsiteY1" fmla="*/ 0 h 658738"/>
                  <a:gd name="connsiteX2" fmla="*/ 275966 w 275966"/>
                  <a:gd name="connsiteY2" fmla="*/ 658738 h 658738"/>
                  <a:gd name="connsiteX3" fmla="*/ 0 w 275966"/>
                  <a:gd name="connsiteY3" fmla="*/ 646038 h 65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966" h="658738">
                    <a:moveTo>
                      <a:pt x="0" y="646038"/>
                    </a:moveTo>
                    <a:lnTo>
                      <a:pt x="137983" y="0"/>
                    </a:lnTo>
                    <a:lnTo>
                      <a:pt x="275966" y="658738"/>
                    </a:lnTo>
                    <a:lnTo>
                      <a:pt x="0" y="64603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1897910" y="3212976"/>
              <a:ext cx="1162581" cy="636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203848" y="4046883"/>
            <a:ext cx="1800200" cy="427856"/>
            <a:chOff x="3070325" y="3882610"/>
            <a:chExt cx="1800200" cy="427856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3070325" y="4310466"/>
              <a:ext cx="122413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4294461" y="3882610"/>
              <a:ext cx="0" cy="4278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>
              <a:off x="4294461" y="3882610"/>
              <a:ext cx="5760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6524806" y="3372635"/>
            <a:ext cx="204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첫 번째 트랩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가시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24806" y="3947023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Collider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충돌 처리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(AABB)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24806" y="4223174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Player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사망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Event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발생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433978" y="5445224"/>
            <a:ext cx="2302998" cy="709047"/>
            <a:chOff x="3433978" y="5445224"/>
            <a:chExt cx="2302998" cy="709047"/>
          </a:xfrm>
        </p:grpSpPr>
        <p:sp>
          <p:nvSpPr>
            <p:cNvPr id="53" name="TextBox 52"/>
            <p:cNvSpPr txBox="1"/>
            <p:nvPr/>
          </p:nvSpPr>
          <p:spPr>
            <a:xfrm>
              <a:off x="3473924" y="5877272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타이밍에 맞춰 점프한다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89837" y="5445224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공략법</a:t>
              </a: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3433978" y="5805263"/>
              <a:ext cx="230299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6F5E4C3-F0E3-4C2C-9FD1-85638A88465F}"/>
              </a:ext>
            </a:extLst>
          </p:cNvPr>
          <p:cNvSpPr txBox="1"/>
          <p:nvPr/>
        </p:nvSpPr>
        <p:spPr>
          <a:xfrm>
            <a:off x="6524805" y="3607278"/>
            <a:ext cx="204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-BoxCollider2D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B6B7C3-91E1-4BFA-8C8E-501CABB553A5}"/>
              </a:ext>
            </a:extLst>
          </p:cNvPr>
          <p:cNvSpPr/>
          <p:nvPr/>
        </p:nvSpPr>
        <p:spPr>
          <a:xfrm>
            <a:off x="5207255" y="3356740"/>
            <a:ext cx="1152128" cy="998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40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충돌처리</a:t>
                </a: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6199D5-DDF5-4FB6-ACD1-BE688590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976599"/>
            <a:ext cx="7315200" cy="416242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FDA5E3F-71A5-4998-AC7D-FC1BD2C2C368}"/>
              </a:ext>
            </a:extLst>
          </p:cNvPr>
          <p:cNvCxnSpPr/>
          <p:nvPr/>
        </p:nvCxnSpPr>
        <p:spPr>
          <a:xfrm>
            <a:off x="2411760" y="2780928"/>
            <a:ext cx="9361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BC3118B-36C6-4DF8-8819-CF407A5522EC}"/>
              </a:ext>
            </a:extLst>
          </p:cNvPr>
          <p:cNvCxnSpPr/>
          <p:nvPr/>
        </p:nvCxnSpPr>
        <p:spPr>
          <a:xfrm flipV="1">
            <a:off x="3338587" y="1851749"/>
            <a:ext cx="1584176" cy="9361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4F30CC-9F3A-4BA2-ABEF-0595C5C7D91E}"/>
              </a:ext>
            </a:extLst>
          </p:cNvPr>
          <p:cNvSpPr txBox="1"/>
          <p:nvPr/>
        </p:nvSpPr>
        <p:spPr>
          <a:xfrm>
            <a:off x="5004048" y="1382118"/>
            <a:ext cx="41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00"/>
                </a:solidFill>
              </a:rPr>
              <a:t>단순 좌표로 계산하는게 아닌 존재하는 </a:t>
            </a:r>
            <a:r>
              <a:rPr lang="en-US" altLang="ko-KR" sz="1400" dirty="0">
                <a:solidFill>
                  <a:srgbClr val="FFFF00"/>
                </a:solidFill>
              </a:rPr>
              <a:t>BoxCollider2D Component</a:t>
            </a:r>
            <a:r>
              <a:rPr lang="ko-KR" altLang="en-US" sz="1400" dirty="0">
                <a:solidFill>
                  <a:srgbClr val="FFFF00"/>
                </a:solidFill>
              </a:rPr>
              <a:t>로</a:t>
            </a:r>
            <a:r>
              <a:rPr lang="en-US" altLang="ko-KR" sz="1400" dirty="0">
                <a:solidFill>
                  <a:srgbClr val="FFFF00"/>
                </a:solidFill>
              </a:rPr>
              <a:t> </a:t>
            </a:r>
            <a:r>
              <a:rPr lang="ko-KR" altLang="en-US" sz="1400" dirty="0">
                <a:solidFill>
                  <a:srgbClr val="FFFF00"/>
                </a:solidFill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412852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620901"/>
            <a:ext cx="3618805" cy="203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Game Play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75" y="1556792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= Game Scene – map2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3995936" y="4928007"/>
            <a:ext cx="5760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68823" y="2851762"/>
            <a:ext cx="204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두 번째 트랩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덫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68823" y="3167643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Collider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충돌 처리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(AABB)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68823" y="3475420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Player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사망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Event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발생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34877" y="3996293"/>
            <a:ext cx="480939" cy="153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671918" y="3568437"/>
            <a:ext cx="2011916" cy="427856"/>
            <a:chOff x="4294461" y="3882610"/>
            <a:chExt cx="2011916" cy="427856"/>
          </a:xfrm>
        </p:grpSpPr>
        <p:cxnSp>
          <p:nvCxnSpPr>
            <p:cNvPr id="37" name="직선 연결선 36"/>
            <p:cNvCxnSpPr/>
            <p:nvPr/>
          </p:nvCxnSpPr>
          <p:spPr>
            <a:xfrm flipV="1">
              <a:off x="4294461" y="3882610"/>
              <a:ext cx="0" cy="4278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4294461" y="3882610"/>
              <a:ext cx="20119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4972661" y="3083619"/>
            <a:ext cx="1641359" cy="535901"/>
            <a:chOff x="1619672" y="2177043"/>
            <a:chExt cx="4055044" cy="1323965"/>
          </a:xfrm>
          <a:solidFill>
            <a:schemeClr val="bg1">
              <a:lumMod val="50000"/>
            </a:schemeClr>
          </a:solidFill>
        </p:grpSpPr>
        <p:sp>
          <p:nvSpPr>
            <p:cNvPr id="40" name="직사각형 39"/>
            <p:cNvSpPr/>
            <p:nvPr/>
          </p:nvSpPr>
          <p:spPr>
            <a:xfrm>
              <a:off x="1835695" y="3212976"/>
              <a:ext cx="1816769" cy="288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액자 2073"/>
            <p:cNvSpPr/>
            <p:nvPr/>
          </p:nvSpPr>
          <p:spPr>
            <a:xfrm>
              <a:off x="1619672" y="3212976"/>
              <a:ext cx="432048" cy="288032"/>
            </a:xfrm>
            <a:custGeom>
              <a:avLst/>
              <a:gdLst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36004 w 432048"/>
                <a:gd name="connsiteY5" fmla="*/ 36004 h 288032"/>
                <a:gd name="connsiteX6" fmla="*/ 36004 w 432048"/>
                <a:gd name="connsiteY6" fmla="*/ 252028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36004 w 432048"/>
                <a:gd name="connsiteY9" fmla="*/ 36004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36004 w 432048"/>
                <a:gd name="connsiteY6" fmla="*/ 252028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78866 w 432048"/>
                <a:gd name="connsiteY5" fmla="*/ 40767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78866 w 432048"/>
                <a:gd name="connsiteY9" fmla="*/ 40767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2048" h="288032">
                  <a:moveTo>
                    <a:pt x="0" y="0"/>
                  </a:moveTo>
                  <a:lnTo>
                    <a:pt x="432048" y="0"/>
                  </a:lnTo>
                  <a:lnTo>
                    <a:pt x="432048" y="288032"/>
                  </a:lnTo>
                  <a:lnTo>
                    <a:pt x="0" y="288032"/>
                  </a:lnTo>
                  <a:lnTo>
                    <a:pt x="0" y="0"/>
                  </a:lnTo>
                  <a:close/>
                  <a:moveTo>
                    <a:pt x="78866" y="40767"/>
                  </a:moveTo>
                  <a:lnTo>
                    <a:pt x="83629" y="247265"/>
                  </a:lnTo>
                  <a:lnTo>
                    <a:pt x="396044" y="252028"/>
                  </a:lnTo>
                  <a:lnTo>
                    <a:pt x="396044" y="36004"/>
                  </a:lnTo>
                  <a:lnTo>
                    <a:pt x="78866" y="4076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flipH="1">
              <a:off x="3641924" y="3212976"/>
              <a:ext cx="1816769" cy="288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4" name="액자 2073"/>
            <p:cNvSpPr/>
            <p:nvPr/>
          </p:nvSpPr>
          <p:spPr>
            <a:xfrm flipH="1">
              <a:off x="5242668" y="3212976"/>
              <a:ext cx="432048" cy="288032"/>
            </a:xfrm>
            <a:custGeom>
              <a:avLst/>
              <a:gdLst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36004 w 432048"/>
                <a:gd name="connsiteY5" fmla="*/ 36004 h 288032"/>
                <a:gd name="connsiteX6" fmla="*/ 36004 w 432048"/>
                <a:gd name="connsiteY6" fmla="*/ 252028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36004 w 432048"/>
                <a:gd name="connsiteY9" fmla="*/ 36004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36004 w 432048"/>
                <a:gd name="connsiteY6" fmla="*/ 252028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78866 w 432048"/>
                <a:gd name="connsiteY5" fmla="*/ 40767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78866 w 432048"/>
                <a:gd name="connsiteY9" fmla="*/ 40767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2048" h="288032">
                  <a:moveTo>
                    <a:pt x="0" y="0"/>
                  </a:moveTo>
                  <a:lnTo>
                    <a:pt x="432048" y="0"/>
                  </a:lnTo>
                  <a:lnTo>
                    <a:pt x="432048" y="288032"/>
                  </a:lnTo>
                  <a:lnTo>
                    <a:pt x="0" y="288032"/>
                  </a:lnTo>
                  <a:lnTo>
                    <a:pt x="0" y="0"/>
                  </a:lnTo>
                  <a:close/>
                  <a:moveTo>
                    <a:pt x="78866" y="40767"/>
                  </a:moveTo>
                  <a:lnTo>
                    <a:pt x="83629" y="247265"/>
                  </a:lnTo>
                  <a:lnTo>
                    <a:pt x="396044" y="252028"/>
                  </a:lnTo>
                  <a:lnTo>
                    <a:pt x="396044" y="36004"/>
                  </a:lnTo>
                  <a:lnTo>
                    <a:pt x="78866" y="4076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1859240" y="2206067"/>
              <a:ext cx="1690907" cy="1037890"/>
              <a:chOff x="1894112" y="2238710"/>
              <a:chExt cx="1690907" cy="1037890"/>
            </a:xfrm>
            <a:grpFill/>
          </p:grpSpPr>
          <p:grpSp>
            <p:nvGrpSpPr>
              <p:cNvPr id="61" name="그룹 60"/>
              <p:cNvGrpSpPr/>
              <p:nvPr/>
            </p:nvGrpSpPr>
            <p:grpSpPr>
              <a:xfrm>
                <a:off x="1894112" y="2238710"/>
                <a:ext cx="1690907" cy="1037890"/>
                <a:chOff x="1894112" y="2238710"/>
                <a:chExt cx="1690907" cy="1037890"/>
              </a:xfrm>
              <a:grpFill/>
            </p:grpSpPr>
            <p:sp>
              <p:nvSpPr>
                <p:cNvPr id="63" name="이등변 삼각형 62"/>
                <p:cNvSpPr/>
                <p:nvPr/>
              </p:nvSpPr>
              <p:spPr>
                <a:xfrm>
                  <a:off x="1894112" y="2238710"/>
                  <a:ext cx="432048" cy="10081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64" name="이등변 삼각형 85"/>
                <p:cNvSpPr/>
                <p:nvPr/>
              </p:nvSpPr>
              <p:spPr>
                <a:xfrm>
                  <a:off x="2259212" y="2420888"/>
                  <a:ext cx="349498" cy="855712"/>
                </a:xfrm>
                <a:custGeom>
                  <a:avLst/>
                  <a:gdLst>
                    <a:gd name="connsiteX0" fmla="*/ 0 w 432048"/>
                    <a:gd name="connsiteY0" fmla="*/ 1008112 h 1008112"/>
                    <a:gd name="connsiteX1" fmla="*/ 216024 w 432048"/>
                    <a:gd name="connsiteY1" fmla="*/ 0 h 1008112"/>
                    <a:gd name="connsiteX2" fmla="*/ 432048 w 432048"/>
                    <a:gd name="connsiteY2" fmla="*/ 1008112 h 1008112"/>
                    <a:gd name="connsiteX3" fmla="*/ 0 w 432048"/>
                    <a:gd name="connsiteY3" fmla="*/ 1008112 h 1008112"/>
                    <a:gd name="connsiteX0" fmla="*/ 0 w 387598"/>
                    <a:gd name="connsiteY0" fmla="*/ 855712 h 1008112"/>
                    <a:gd name="connsiteX1" fmla="*/ 171574 w 387598"/>
                    <a:gd name="connsiteY1" fmla="*/ 0 h 1008112"/>
                    <a:gd name="connsiteX2" fmla="*/ 387598 w 387598"/>
                    <a:gd name="connsiteY2" fmla="*/ 1008112 h 1008112"/>
                    <a:gd name="connsiteX3" fmla="*/ 0 w 387598"/>
                    <a:gd name="connsiteY3" fmla="*/ 855712 h 1008112"/>
                    <a:gd name="connsiteX0" fmla="*/ 0 w 349498"/>
                    <a:gd name="connsiteY0" fmla="*/ 855712 h 855712"/>
                    <a:gd name="connsiteX1" fmla="*/ 171574 w 349498"/>
                    <a:gd name="connsiteY1" fmla="*/ 0 h 855712"/>
                    <a:gd name="connsiteX2" fmla="*/ 349498 w 349498"/>
                    <a:gd name="connsiteY2" fmla="*/ 849362 h 855712"/>
                    <a:gd name="connsiteX3" fmla="*/ 0 w 349498"/>
                    <a:gd name="connsiteY3" fmla="*/ 855712 h 855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9498" h="855712">
                      <a:moveTo>
                        <a:pt x="0" y="855712"/>
                      </a:moveTo>
                      <a:lnTo>
                        <a:pt x="171574" y="0"/>
                      </a:lnTo>
                      <a:lnTo>
                        <a:pt x="349498" y="849362"/>
                      </a:lnTo>
                      <a:lnTo>
                        <a:pt x="0" y="855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65" name="이등변 삼각형 86"/>
                <p:cNvSpPr/>
                <p:nvPr/>
              </p:nvSpPr>
              <p:spPr>
                <a:xfrm>
                  <a:off x="2534568" y="2492896"/>
                  <a:ext cx="330448" cy="766812"/>
                </a:xfrm>
                <a:custGeom>
                  <a:avLst/>
                  <a:gdLst>
                    <a:gd name="connsiteX0" fmla="*/ 0 w 432048"/>
                    <a:gd name="connsiteY0" fmla="*/ 1008112 h 1008112"/>
                    <a:gd name="connsiteX1" fmla="*/ 216024 w 432048"/>
                    <a:gd name="connsiteY1" fmla="*/ 0 h 1008112"/>
                    <a:gd name="connsiteX2" fmla="*/ 432048 w 432048"/>
                    <a:gd name="connsiteY2" fmla="*/ 1008112 h 1008112"/>
                    <a:gd name="connsiteX3" fmla="*/ 0 w 432048"/>
                    <a:gd name="connsiteY3" fmla="*/ 1008112 h 1008112"/>
                    <a:gd name="connsiteX0" fmla="*/ 0 w 381248"/>
                    <a:gd name="connsiteY0" fmla="*/ 766812 h 1008112"/>
                    <a:gd name="connsiteX1" fmla="*/ 165224 w 381248"/>
                    <a:gd name="connsiteY1" fmla="*/ 0 h 1008112"/>
                    <a:gd name="connsiteX2" fmla="*/ 381248 w 381248"/>
                    <a:gd name="connsiteY2" fmla="*/ 1008112 h 1008112"/>
                    <a:gd name="connsiteX3" fmla="*/ 0 w 381248"/>
                    <a:gd name="connsiteY3" fmla="*/ 766812 h 1008112"/>
                    <a:gd name="connsiteX0" fmla="*/ 0 w 330448"/>
                    <a:gd name="connsiteY0" fmla="*/ 766812 h 766812"/>
                    <a:gd name="connsiteX1" fmla="*/ 165224 w 330448"/>
                    <a:gd name="connsiteY1" fmla="*/ 0 h 766812"/>
                    <a:gd name="connsiteX2" fmla="*/ 330448 w 330448"/>
                    <a:gd name="connsiteY2" fmla="*/ 766812 h 766812"/>
                    <a:gd name="connsiteX3" fmla="*/ 0 w 330448"/>
                    <a:gd name="connsiteY3" fmla="*/ 766812 h 766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448" h="766812">
                      <a:moveTo>
                        <a:pt x="0" y="766812"/>
                      </a:moveTo>
                      <a:lnTo>
                        <a:pt x="165224" y="0"/>
                      </a:lnTo>
                      <a:lnTo>
                        <a:pt x="330448" y="766812"/>
                      </a:lnTo>
                      <a:lnTo>
                        <a:pt x="0" y="7668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66" name="이등변 삼각형 87"/>
                <p:cNvSpPr/>
                <p:nvPr/>
              </p:nvSpPr>
              <p:spPr>
                <a:xfrm>
                  <a:off x="2784524" y="2600908"/>
                  <a:ext cx="275966" cy="658738"/>
                </a:xfrm>
                <a:custGeom>
                  <a:avLst/>
                  <a:gdLst>
                    <a:gd name="connsiteX0" fmla="*/ 0 w 339466"/>
                    <a:gd name="connsiteY0" fmla="*/ 792088 h 792088"/>
                    <a:gd name="connsiteX1" fmla="*/ 169733 w 339466"/>
                    <a:gd name="connsiteY1" fmla="*/ 0 h 792088"/>
                    <a:gd name="connsiteX2" fmla="*/ 339466 w 339466"/>
                    <a:gd name="connsiteY2" fmla="*/ 792088 h 792088"/>
                    <a:gd name="connsiteX3" fmla="*/ 0 w 339466"/>
                    <a:gd name="connsiteY3" fmla="*/ 792088 h 792088"/>
                    <a:gd name="connsiteX0" fmla="*/ 0 w 307716"/>
                    <a:gd name="connsiteY0" fmla="*/ 646038 h 792088"/>
                    <a:gd name="connsiteX1" fmla="*/ 137983 w 307716"/>
                    <a:gd name="connsiteY1" fmla="*/ 0 h 792088"/>
                    <a:gd name="connsiteX2" fmla="*/ 307716 w 307716"/>
                    <a:gd name="connsiteY2" fmla="*/ 792088 h 792088"/>
                    <a:gd name="connsiteX3" fmla="*/ 0 w 307716"/>
                    <a:gd name="connsiteY3" fmla="*/ 646038 h 792088"/>
                    <a:gd name="connsiteX0" fmla="*/ 0 w 275966"/>
                    <a:gd name="connsiteY0" fmla="*/ 646038 h 658738"/>
                    <a:gd name="connsiteX1" fmla="*/ 137983 w 275966"/>
                    <a:gd name="connsiteY1" fmla="*/ 0 h 658738"/>
                    <a:gd name="connsiteX2" fmla="*/ 275966 w 275966"/>
                    <a:gd name="connsiteY2" fmla="*/ 658738 h 658738"/>
                    <a:gd name="connsiteX3" fmla="*/ 0 w 275966"/>
                    <a:gd name="connsiteY3" fmla="*/ 646038 h 65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5966" h="658738">
                      <a:moveTo>
                        <a:pt x="0" y="646038"/>
                      </a:moveTo>
                      <a:lnTo>
                        <a:pt x="137983" y="0"/>
                      </a:lnTo>
                      <a:lnTo>
                        <a:pt x="275966" y="658738"/>
                      </a:lnTo>
                      <a:lnTo>
                        <a:pt x="0" y="6460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67" name="이등변 삼각형 88"/>
                <p:cNvSpPr/>
                <p:nvPr/>
              </p:nvSpPr>
              <p:spPr>
                <a:xfrm>
                  <a:off x="3002131" y="2696220"/>
                  <a:ext cx="244216" cy="563488"/>
                </a:xfrm>
                <a:custGeom>
                  <a:avLst/>
                  <a:gdLst>
                    <a:gd name="connsiteX0" fmla="*/ 0 w 339466"/>
                    <a:gd name="connsiteY0" fmla="*/ 792088 h 792088"/>
                    <a:gd name="connsiteX1" fmla="*/ 169733 w 339466"/>
                    <a:gd name="connsiteY1" fmla="*/ 0 h 792088"/>
                    <a:gd name="connsiteX2" fmla="*/ 339466 w 339466"/>
                    <a:gd name="connsiteY2" fmla="*/ 792088 h 792088"/>
                    <a:gd name="connsiteX3" fmla="*/ 0 w 339466"/>
                    <a:gd name="connsiteY3" fmla="*/ 792088 h 792088"/>
                    <a:gd name="connsiteX0" fmla="*/ 0 w 295016"/>
                    <a:gd name="connsiteY0" fmla="*/ 557138 h 792088"/>
                    <a:gd name="connsiteX1" fmla="*/ 125283 w 295016"/>
                    <a:gd name="connsiteY1" fmla="*/ 0 h 792088"/>
                    <a:gd name="connsiteX2" fmla="*/ 295016 w 295016"/>
                    <a:gd name="connsiteY2" fmla="*/ 792088 h 792088"/>
                    <a:gd name="connsiteX3" fmla="*/ 0 w 295016"/>
                    <a:gd name="connsiteY3" fmla="*/ 557138 h 792088"/>
                    <a:gd name="connsiteX0" fmla="*/ 0 w 244216"/>
                    <a:gd name="connsiteY0" fmla="*/ 557138 h 563488"/>
                    <a:gd name="connsiteX1" fmla="*/ 125283 w 244216"/>
                    <a:gd name="connsiteY1" fmla="*/ 0 h 563488"/>
                    <a:gd name="connsiteX2" fmla="*/ 244216 w 244216"/>
                    <a:gd name="connsiteY2" fmla="*/ 563488 h 563488"/>
                    <a:gd name="connsiteX3" fmla="*/ 0 w 244216"/>
                    <a:gd name="connsiteY3" fmla="*/ 557138 h 563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216" h="563488">
                      <a:moveTo>
                        <a:pt x="0" y="557138"/>
                      </a:moveTo>
                      <a:lnTo>
                        <a:pt x="125283" y="0"/>
                      </a:lnTo>
                      <a:lnTo>
                        <a:pt x="244216" y="563488"/>
                      </a:lnTo>
                      <a:lnTo>
                        <a:pt x="0" y="5571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68" name="이등변 삼각형 89"/>
                <p:cNvSpPr/>
                <p:nvPr/>
              </p:nvSpPr>
              <p:spPr>
                <a:xfrm>
                  <a:off x="3211805" y="2842208"/>
                  <a:ext cx="157984" cy="404614"/>
                </a:xfrm>
                <a:custGeom>
                  <a:avLst/>
                  <a:gdLst>
                    <a:gd name="connsiteX0" fmla="*/ 0 w 246884"/>
                    <a:gd name="connsiteY0" fmla="*/ 576064 h 576064"/>
                    <a:gd name="connsiteX1" fmla="*/ 123442 w 246884"/>
                    <a:gd name="connsiteY1" fmla="*/ 0 h 576064"/>
                    <a:gd name="connsiteX2" fmla="*/ 246884 w 246884"/>
                    <a:gd name="connsiteY2" fmla="*/ 576064 h 576064"/>
                    <a:gd name="connsiteX3" fmla="*/ 0 w 246884"/>
                    <a:gd name="connsiteY3" fmla="*/ 576064 h 576064"/>
                    <a:gd name="connsiteX0" fmla="*/ 0 w 208784"/>
                    <a:gd name="connsiteY0" fmla="*/ 385564 h 576064"/>
                    <a:gd name="connsiteX1" fmla="*/ 85342 w 208784"/>
                    <a:gd name="connsiteY1" fmla="*/ 0 h 576064"/>
                    <a:gd name="connsiteX2" fmla="*/ 208784 w 208784"/>
                    <a:gd name="connsiteY2" fmla="*/ 576064 h 576064"/>
                    <a:gd name="connsiteX3" fmla="*/ 0 w 208784"/>
                    <a:gd name="connsiteY3" fmla="*/ 385564 h 576064"/>
                    <a:gd name="connsiteX0" fmla="*/ 0 w 157984"/>
                    <a:gd name="connsiteY0" fmla="*/ 385564 h 404614"/>
                    <a:gd name="connsiteX1" fmla="*/ 85342 w 157984"/>
                    <a:gd name="connsiteY1" fmla="*/ 0 h 404614"/>
                    <a:gd name="connsiteX2" fmla="*/ 157984 w 157984"/>
                    <a:gd name="connsiteY2" fmla="*/ 404614 h 404614"/>
                    <a:gd name="connsiteX3" fmla="*/ 0 w 157984"/>
                    <a:gd name="connsiteY3" fmla="*/ 385564 h 404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984" h="404614">
                      <a:moveTo>
                        <a:pt x="0" y="385564"/>
                      </a:moveTo>
                      <a:lnTo>
                        <a:pt x="85342" y="0"/>
                      </a:lnTo>
                      <a:lnTo>
                        <a:pt x="157984" y="404614"/>
                      </a:lnTo>
                      <a:lnTo>
                        <a:pt x="0" y="3855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69" name="이등변 삼각형 90"/>
                <p:cNvSpPr/>
                <p:nvPr/>
              </p:nvSpPr>
              <p:spPr>
                <a:xfrm>
                  <a:off x="3347947" y="2912244"/>
                  <a:ext cx="138934" cy="328414"/>
                </a:xfrm>
                <a:custGeom>
                  <a:avLst/>
                  <a:gdLst>
                    <a:gd name="connsiteX0" fmla="*/ 0 w 246884"/>
                    <a:gd name="connsiteY0" fmla="*/ 576064 h 576064"/>
                    <a:gd name="connsiteX1" fmla="*/ 123442 w 246884"/>
                    <a:gd name="connsiteY1" fmla="*/ 0 h 576064"/>
                    <a:gd name="connsiteX2" fmla="*/ 246884 w 246884"/>
                    <a:gd name="connsiteY2" fmla="*/ 576064 h 576064"/>
                    <a:gd name="connsiteX3" fmla="*/ 0 w 246884"/>
                    <a:gd name="connsiteY3" fmla="*/ 576064 h 576064"/>
                    <a:gd name="connsiteX0" fmla="*/ 0 w 196084"/>
                    <a:gd name="connsiteY0" fmla="*/ 328414 h 576064"/>
                    <a:gd name="connsiteX1" fmla="*/ 72642 w 196084"/>
                    <a:gd name="connsiteY1" fmla="*/ 0 h 576064"/>
                    <a:gd name="connsiteX2" fmla="*/ 196084 w 196084"/>
                    <a:gd name="connsiteY2" fmla="*/ 576064 h 576064"/>
                    <a:gd name="connsiteX3" fmla="*/ 0 w 196084"/>
                    <a:gd name="connsiteY3" fmla="*/ 328414 h 576064"/>
                    <a:gd name="connsiteX0" fmla="*/ 0 w 138934"/>
                    <a:gd name="connsiteY0" fmla="*/ 328414 h 328414"/>
                    <a:gd name="connsiteX1" fmla="*/ 72642 w 138934"/>
                    <a:gd name="connsiteY1" fmla="*/ 0 h 328414"/>
                    <a:gd name="connsiteX2" fmla="*/ 138934 w 138934"/>
                    <a:gd name="connsiteY2" fmla="*/ 328414 h 328414"/>
                    <a:gd name="connsiteX3" fmla="*/ 0 w 138934"/>
                    <a:gd name="connsiteY3" fmla="*/ 328414 h 32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934" h="328414">
                      <a:moveTo>
                        <a:pt x="0" y="328414"/>
                      </a:moveTo>
                      <a:lnTo>
                        <a:pt x="72642" y="0"/>
                      </a:lnTo>
                      <a:lnTo>
                        <a:pt x="138934" y="328414"/>
                      </a:lnTo>
                      <a:lnTo>
                        <a:pt x="0" y="3284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70" name="이등변 삼각형 91"/>
                <p:cNvSpPr/>
                <p:nvPr/>
              </p:nvSpPr>
              <p:spPr>
                <a:xfrm>
                  <a:off x="3469750" y="2982280"/>
                  <a:ext cx="115269" cy="283778"/>
                </a:xfrm>
                <a:custGeom>
                  <a:avLst/>
                  <a:gdLst>
                    <a:gd name="connsiteX0" fmla="*/ 0 w 216869"/>
                    <a:gd name="connsiteY0" fmla="*/ 506028 h 506028"/>
                    <a:gd name="connsiteX1" fmla="*/ 108435 w 216869"/>
                    <a:gd name="connsiteY1" fmla="*/ 0 h 506028"/>
                    <a:gd name="connsiteX2" fmla="*/ 216869 w 216869"/>
                    <a:gd name="connsiteY2" fmla="*/ 506028 h 506028"/>
                    <a:gd name="connsiteX3" fmla="*/ 0 w 216869"/>
                    <a:gd name="connsiteY3" fmla="*/ 506028 h 506028"/>
                    <a:gd name="connsiteX0" fmla="*/ 0 w 166069"/>
                    <a:gd name="connsiteY0" fmla="*/ 271078 h 506028"/>
                    <a:gd name="connsiteX1" fmla="*/ 57635 w 166069"/>
                    <a:gd name="connsiteY1" fmla="*/ 0 h 506028"/>
                    <a:gd name="connsiteX2" fmla="*/ 166069 w 166069"/>
                    <a:gd name="connsiteY2" fmla="*/ 506028 h 506028"/>
                    <a:gd name="connsiteX3" fmla="*/ 0 w 166069"/>
                    <a:gd name="connsiteY3" fmla="*/ 271078 h 506028"/>
                    <a:gd name="connsiteX0" fmla="*/ 0 w 115269"/>
                    <a:gd name="connsiteY0" fmla="*/ 271078 h 283778"/>
                    <a:gd name="connsiteX1" fmla="*/ 57635 w 115269"/>
                    <a:gd name="connsiteY1" fmla="*/ 0 h 283778"/>
                    <a:gd name="connsiteX2" fmla="*/ 115269 w 115269"/>
                    <a:gd name="connsiteY2" fmla="*/ 283778 h 283778"/>
                    <a:gd name="connsiteX3" fmla="*/ 0 w 115269"/>
                    <a:gd name="connsiteY3" fmla="*/ 271078 h 283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269" h="283778">
                      <a:moveTo>
                        <a:pt x="0" y="271078"/>
                      </a:moveTo>
                      <a:lnTo>
                        <a:pt x="57635" y="0"/>
                      </a:lnTo>
                      <a:lnTo>
                        <a:pt x="115269" y="283778"/>
                      </a:lnTo>
                      <a:lnTo>
                        <a:pt x="0" y="2710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1897908" y="3212976"/>
                <a:ext cx="1687111" cy="636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flipH="1">
              <a:off x="3688915" y="2177043"/>
              <a:ext cx="1690907" cy="1037890"/>
              <a:chOff x="1894112" y="2238710"/>
              <a:chExt cx="1690907" cy="1037890"/>
            </a:xfrm>
            <a:grpFill/>
          </p:grpSpPr>
          <p:grpSp>
            <p:nvGrpSpPr>
              <p:cNvPr id="51" name="그룹 50"/>
              <p:cNvGrpSpPr/>
              <p:nvPr/>
            </p:nvGrpSpPr>
            <p:grpSpPr>
              <a:xfrm>
                <a:off x="1894112" y="2238710"/>
                <a:ext cx="1690907" cy="1037890"/>
                <a:chOff x="1894112" y="2238710"/>
                <a:chExt cx="1690907" cy="1037890"/>
              </a:xfrm>
              <a:grpFill/>
            </p:grpSpPr>
            <p:sp>
              <p:nvSpPr>
                <p:cNvPr id="53" name="이등변 삼각형 52"/>
                <p:cNvSpPr/>
                <p:nvPr/>
              </p:nvSpPr>
              <p:spPr>
                <a:xfrm>
                  <a:off x="1894112" y="2238710"/>
                  <a:ext cx="432048" cy="10081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54" name="이등변 삼각형 85"/>
                <p:cNvSpPr/>
                <p:nvPr/>
              </p:nvSpPr>
              <p:spPr>
                <a:xfrm>
                  <a:off x="2259212" y="2420888"/>
                  <a:ext cx="349498" cy="855712"/>
                </a:xfrm>
                <a:custGeom>
                  <a:avLst/>
                  <a:gdLst>
                    <a:gd name="connsiteX0" fmla="*/ 0 w 432048"/>
                    <a:gd name="connsiteY0" fmla="*/ 1008112 h 1008112"/>
                    <a:gd name="connsiteX1" fmla="*/ 216024 w 432048"/>
                    <a:gd name="connsiteY1" fmla="*/ 0 h 1008112"/>
                    <a:gd name="connsiteX2" fmla="*/ 432048 w 432048"/>
                    <a:gd name="connsiteY2" fmla="*/ 1008112 h 1008112"/>
                    <a:gd name="connsiteX3" fmla="*/ 0 w 432048"/>
                    <a:gd name="connsiteY3" fmla="*/ 1008112 h 1008112"/>
                    <a:gd name="connsiteX0" fmla="*/ 0 w 387598"/>
                    <a:gd name="connsiteY0" fmla="*/ 855712 h 1008112"/>
                    <a:gd name="connsiteX1" fmla="*/ 171574 w 387598"/>
                    <a:gd name="connsiteY1" fmla="*/ 0 h 1008112"/>
                    <a:gd name="connsiteX2" fmla="*/ 387598 w 387598"/>
                    <a:gd name="connsiteY2" fmla="*/ 1008112 h 1008112"/>
                    <a:gd name="connsiteX3" fmla="*/ 0 w 387598"/>
                    <a:gd name="connsiteY3" fmla="*/ 855712 h 1008112"/>
                    <a:gd name="connsiteX0" fmla="*/ 0 w 349498"/>
                    <a:gd name="connsiteY0" fmla="*/ 855712 h 855712"/>
                    <a:gd name="connsiteX1" fmla="*/ 171574 w 349498"/>
                    <a:gd name="connsiteY1" fmla="*/ 0 h 855712"/>
                    <a:gd name="connsiteX2" fmla="*/ 349498 w 349498"/>
                    <a:gd name="connsiteY2" fmla="*/ 849362 h 855712"/>
                    <a:gd name="connsiteX3" fmla="*/ 0 w 349498"/>
                    <a:gd name="connsiteY3" fmla="*/ 855712 h 855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9498" h="855712">
                      <a:moveTo>
                        <a:pt x="0" y="855712"/>
                      </a:moveTo>
                      <a:lnTo>
                        <a:pt x="171574" y="0"/>
                      </a:lnTo>
                      <a:lnTo>
                        <a:pt x="349498" y="849362"/>
                      </a:lnTo>
                      <a:lnTo>
                        <a:pt x="0" y="855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55" name="이등변 삼각형 86"/>
                <p:cNvSpPr/>
                <p:nvPr/>
              </p:nvSpPr>
              <p:spPr>
                <a:xfrm>
                  <a:off x="2534568" y="2492896"/>
                  <a:ext cx="330448" cy="766812"/>
                </a:xfrm>
                <a:custGeom>
                  <a:avLst/>
                  <a:gdLst>
                    <a:gd name="connsiteX0" fmla="*/ 0 w 432048"/>
                    <a:gd name="connsiteY0" fmla="*/ 1008112 h 1008112"/>
                    <a:gd name="connsiteX1" fmla="*/ 216024 w 432048"/>
                    <a:gd name="connsiteY1" fmla="*/ 0 h 1008112"/>
                    <a:gd name="connsiteX2" fmla="*/ 432048 w 432048"/>
                    <a:gd name="connsiteY2" fmla="*/ 1008112 h 1008112"/>
                    <a:gd name="connsiteX3" fmla="*/ 0 w 432048"/>
                    <a:gd name="connsiteY3" fmla="*/ 1008112 h 1008112"/>
                    <a:gd name="connsiteX0" fmla="*/ 0 w 381248"/>
                    <a:gd name="connsiteY0" fmla="*/ 766812 h 1008112"/>
                    <a:gd name="connsiteX1" fmla="*/ 165224 w 381248"/>
                    <a:gd name="connsiteY1" fmla="*/ 0 h 1008112"/>
                    <a:gd name="connsiteX2" fmla="*/ 381248 w 381248"/>
                    <a:gd name="connsiteY2" fmla="*/ 1008112 h 1008112"/>
                    <a:gd name="connsiteX3" fmla="*/ 0 w 381248"/>
                    <a:gd name="connsiteY3" fmla="*/ 766812 h 1008112"/>
                    <a:gd name="connsiteX0" fmla="*/ 0 w 330448"/>
                    <a:gd name="connsiteY0" fmla="*/ 766812 h 766812"/>
                    <a:gd name="connsiteX1" fmla="*/ 165224 w 330448"/>
                    <a:gd name="connsiteY1" fmla="*/ 0 h 766812"/>
                    <a:gd name="connsiteX2" fmla="*/ 330448 w 330448"/>
                    <a:gd name="connsiteY2" fmla="*/ 766812 h 766812"/>
                    <a:gd name="connsiteX3" fmla="*/ 0 w 330448"/>
                    <a:gd name="connsiteY3" fmla="*/ 766812 h 766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448" h="766812">
                      <a:moveTo>
                        <a:pt x="0" y="766812"/>
                      </a:moveTo>
                      <a:lnTo>
                        <a:pt x="165224" y="0"/>
                      </a:lnTo>
                      <a:lnTo>
                        <a:pt x="330448" y="766812"/>
                      </a:lnTo>
                      <a:lnTo>
                        <a:pt x="0" y="7668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56" name="이등변 삼각형 87"/>
                <p:cNvSpPr/>
                <p:nvPr/>
              </p:nvSpPr>
              <p:spPr>
                <a:xfrm>
                  <a:off x="2784524" y="2600908"/>
                  <a:ext cx="275966" cy="658738"/>
                </a:xfrm>
                <a:custGeom>
                  <a:avLst/>
                  <a:gdLst>
                    <a:gd name="connsiteX0" fmla="*/ 0 w 339466"/>
                    <a:gd name="connsiteY0" fmla="*/ 792088 h 792088"/>
                    <a:gd name="connsiteX1" fmla="*/ 169733 w 339466"/>
                    <a:gd name="connsiteY1" fmla="*/ 0 h 792088"/>
                    <a:gd name="connsiteX2" fmla="*/ 339466 w 339466"/>
                    <a:gd name="connsiteY2" fmla="*/ 792088 h 792088"/>
                    <a:gd name="connsiteX3" fmla="*/ 0 w 339466"/>
                    <a:gd name="connsiteY3" fmla="*/ 792088 h 792088"/>
                    <a:gd name="connsiteX0" fmla="*/ 0 w 307716"/>
                    <a:gd name="connsiteY0" fmla="*/ 646038 h 792088"/>
                    <a:gd name="connsiteX1" fmla="*/ 137983 w 307716"/>
                    <a:gd name="connsiteY1" fmla="*/ 0 h 792088"/>
                    <a:gd name="connsiteX2" fmla="*/ 307716 w 307716"/>
                    <a:gd name="connsiteY2" fmla="*/ 792088 h 792088"/>
                    <a:gd name="connsiteX3" fmla="*/ 0 w 307716"/>
                    <a:gd name="connsiteY3" fmla="*/ 646038 h 792088"/>
                    <a:gd name="connsiteX0" fmla="*/ 0 w 275966"/>
                    <a:gd name="connsiteY0" fmla="*/ 646038 h 658738"/>
                    <a:gd name="connsiteX1" fmla="*/ 137983 w 275966"/>
                    <a:gd name="connsiteY1" fmla="*/ 0 h 658738"/>
                    <a:gd name="connsiteX2" fmla="*/ 275966 w 275966"/>
                    <a:gd name="connsiteY2" fmla="*/ 658738 h 658738"/>
                    <a:gd name="connsiteX3" fmla="*/ 0 w 275966"/>
                    <a:gd name="connsiteY3" fmla="*/ 646038 h 65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5966" h="658738">
                      <a:moveTo>
                        <a:pt x="0" y="646038"/>
                      </a:moveTo>
                      <a:lnTo>
                        <a:pt x="137983" y="0"/>
                      </a:lnTo>
                      <a:lnTo>
                        <a:pt x="275966" y="658738"/>
                      </a:lnTo>
                      <a:lnTo>
                        <a:pt x="0" y="6460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57" name="이등변 삼각형 88"/>
                <p:cNvSpPr/>
                <p:nvPr/>
              </p:nvSpPr>
              <p:spPr>
                <a:xfrm>
                  <a:off x="3002131" y="2696220"/>
                  <a:ext cx="244216" cy="563488"/>
                </a:xfrm>
                <a:custGeom>
                  <a:avLst/>
                  <a:gdLst>
                    <a:gd name="connsiteX0" fmla="*/ 0 w 339466"/>
                    <a:gd name="connsiteY0" fmla="*/ 792088 h 792088"/>
                    <a:gd name="connsiteX1" fmla="*/ 169733 w 339466"/>
                    <a:gd name="connsiteY1" fmla="*/ 0 h 792088"/>
                    <a:gd name="connsiteX2" fmla="*/ 339466 w 339466"/>
                    <a:gd name="connsiteY2" fmla="*/ 792088 h 792088"/>
                    <a:gd name="connsiteX3" fmla="*/ 0 w 339466"/>
                    <a:gd name="connsiteY3" fmla="*/ 792088 h 792088"/>
                    <a:gd name="connsiteX0" fmla="*/ 0 w 295016"/>
                    <a:gd name="connsiteY0" fmla="*/ 557138 h 792088"/>
                    <a:gd name="connsiteX1" fmla="*/ 125283 w 295016"/>
                    <a:gd name="connsiteY1" fmla="*/ 0 h 792088"/>
                    <a:gd name="connsiteX2" fmla="*/ 295016 w 295016"/>
                    <a:gd name="connsiteY2" fmla="*/ 792088 h 792088"/>
                    <a:gd name="connsiteX3" fmla="*/ 0 w 295016"/>
                    <a:gd name="connsiteY3" fmla="*/ 557138 h 792088"/>
                    <a:gd name="connsiteX0" fmla="*/ 0 w 244216"/>
                    <a:gd name="connsiteY0" fmla="*/ 557138 h 563488"/>
                    <a:gd name="connsiteX1" fmla="*/ 125283 w 244216"/>
                    <a:gd name="connsiteY1" fmla="*/ 0 h 563488"/>
                    <a:gd name="connsiteX2" fmla="*/ 244216 w 244216"/>
                    <a:gd name="connsiteY2" fmla="*/ 563488 h 563488"/>
                    <a:gd name="connsiteX3" fmla="*/ 0 w 244216"/>
                    <a:gd name="connsiteY3" fmla="*/ 557138 h 563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216" h="563488">
                      <a:moveTo>
                        <a:pt x="0" y="557138"/>
                      </a:moveTo>
                      <a:lnTo>
                        <a:pt x="125283" y="0"/>
                      </a:lnTo>
                      <a:lnTo>
                        <a:pt x="244216" y="563488"/>
                      </a:lnTo>
                      <a:lnTo>
                        <a:pt x="0" y="5571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58" name="이등변 삼각형 89"/>
                <p:cNvSpPr/>
                <p:nvPr/>
              </p:nvSpPr>
              <p:spPr>
                <a:xfrm>
                  <a:off x="3211805" y="2842208"/>
                  <a:ext cx="157984" cy="404614"/>
                </a:xfrm>
                <a:custGeom>
                  <a:avLst/>
                  <a:gdLst>
                    <a:gd name="connsiteX0" fmla="*/ 0 w 246884"/>
                    <a:gd name="connsiteY0" fmla="*/ 576064 h 576064"/>
                    <a:gd name="connsiteX1" fmla="*/ 123442 w 246884"/>
                    <a:gd name="connsiteY1" fmla="*/ 0 h 576064"/>
                    <a:gd name="connsiteX2" fmla="*/ 246884 w 246884"/>
                    <a:gd name="connsiteY2" fmla="*/ 576064 h 576064"/>
                    <a:gd name="connsiteX3" fmla="*/ 0 w 246884"/>
                    <a:gd name="connsiteY3" fmla="*/ 576064 h 576064"/>
                    <a:gd name="connsiteX0" fmla="*/ 0 w 208784"/>
                    <a:gd name="connsiteY0" fmla="*/ 385564 h 576064"/>
                    <a:gd name="connsiteX1" fmla="*/ 85342 w 208784"/>
                    <a:gd name="connsiteY1" fmla="*/ 0 h 576064"/>
                    <a:gd name="connsiteX2" fmla="*/ 208784 w 208784"/>
                    <a:gd name="connsiteY2" fmla="*/ 576064 h 576064"/>
                    <a:gd name="connsiteX3" fmla="*/ 0 w 208784"/>
                    <a:gd name="connsiteY3" fmla="*/ 385564 h 576064"/>
                    <a:gd name="connsiteX0" fmla="*/ 0 w 157984"/>
                    <a:gd name="connsiteY0" fmla="*/ 385564 h 404614"/>
                    <a:gd name="connsiteX1" fmla="*/ 85342 w 157984"/>
                    <a:gd name="connsiteY1" fmla="*/ 0 h 404614"/>
                    <a:gd name="connsiteX2" fmla="*/ 157984 w 157984"/>
                    <a:gd name="connsiteY2" fmla="*/ 404614 h 404614"/>
                    <a:gd name="connsiteX3" fmla="*/ 0 w 157984"/>
                    <a:gd name="connsiteY3" fmla="*/ 385564 h 404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984" h="404614">
                      <a:moveTo>
                        <a:pt x="0" y="385564"/>
                      </a:moveTo>
                      <a:lnTo>
                        <a:pt x="85342" y="0"/>
                      </a:lnTo>
                      <a:lnTo>
                        <a:pt x="157984" y="404614"/>
                      </a:lnTo>
                      <a:lnTo>
                        <a:pt x="0" y="3855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59" name="이등변 삼각형 90"/>
                <p:cNvSpPr/>
                <p:nvPr/>
              </p:nvSpPr>
              <p:spPr>
                <a:xfrm>
                  <a:off x="3347947" y="2912244"/>
                  <a:ext cx="138934" cy="328414"/>
                </a:xfrm>
                <a:custGeom>
                  <a:avLst/>
                  <a:gdLst>
                    <a:gd name="connsiteX0" fmla="*/ 0 w 246884"/>
                    <a:gd name="connsiteY0" fmla="*/ 576064 h 576064"/>
                    <a:gd name="connsiteX1" fmla="*/ 123442 w 246884"/>
                    <a:gd name="connsiteY1" fmla="*/ 0 h 576064"/>
                    <a:gd name="connsiteX2" fmla="*/ 246884 w 246884"/>
                    <a:gd name="connsiteY2" fmla="*/ 576064 h 576064"/>
                    <a:gd name="connsiteX3" fmla="*/ 0 w 246884"/>
                    <a:gd name="connsiteY3" fmla="*/ 576064 h 576064"/>
                    <a:gd name="connsiteX0" fmla="*/ 0 w 196084"/>
                    <a:gd name="connsiteY0" fmla="*/ 328414 h 576064"/>
                    <a:gd name="connsiteX1" fmla="*/ 72642 w 196084"/>
                    <a:gd name="connsiteY1" fmla="*/ 0 h 576064"/>
                    <a:gd name="connsiteX2" fmla="*/ 196084 w 196084"/>
                    <a:gd name="connsiteY2" fmla="*/ 576064 h 576064"/>
                    <a:gd name="connsiteX3" fmla="*/ 0 w 196084"/>
                    <a:gd name="connsiteY3" fmla="*/ 328414 h 576064"/>
                    <a:gd name="connsiteX0" fmla="*/ 0 w 138934"/>
                    <a:gd name="connsiteY0" fmla="*/ 328414 h 328414"/>
                    <a:gd name="connsiteX1" fmla="*/ 72642 w 138934"/>
                    <a:gd name="connsiteY1" fmla="*/ 0 h 328414"/>
                    <a:gd name="connsiteX2" fmla="*/ 138934 w 138934"/>
                    <a:gd name="connsiteY2" fmla="*/ 328414 h 328414"/>
                    <a:gd name="connsiteX3" fmla="*/ 0 w 138934"/>
                    <a:gd name="connsiteY3" fmla="*/ 328414 h 32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934" h="328414">
                      <a:moveTo>
                        <a:pt x="0" y="328414"/>
                      </a:moveTo>
                      <a:lnTo>
                        <a:pt x="72642" y="0"/>
                      </a:lnTo>
                      <a:lnTo>
                        <a:pt x="138934" y="328414"/>
                      </a:lnTo>
                      <a:lnTo>
                        <a:pt x="0" y="3284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60" name="이등변 삼각형 91"/>
                <p:cNvSpPr/>
                <p:nvPr/>
              </p:nvSpPr>
              <p:spPr>
                <a:xfrm>
                  <a:off x="3469750" y="2982280"/>
                  <a:ext cx="115269" cy="283778"/>
                </a:xfrm>
                <a:custGeom>
                  <a:avLst/>
                  <a:gdLst>
                    <a:gd name="connsiteX0" fmla="*/ 0 w 216869"/>
                    <a:gd name="connsiteY0" fmla="*/ 506028 h 506028"/>
                    <a:gd name="connsiteX1" fmla="*/ 108435 w 216869"/>
                    <a:gd name="connsiteY1" fmla="*/ 0 h 506028"/>
                    <a:gd name="connsiteX2" fmla="*/ 216869 w 216869"/>
                    <a:gd name="connsiteY2" fmla="*/ 506028 h 506028"/>
                    <a:gd name="connsiteX3" fmla="*/ 0 w 216869"/>
                    <a:gd name="connsiteY3" fmla="*/ 506028 h 506028"/>
                    <a:gd name="connsiteX0" fmla="*/ 0 w 166069"/>
                    <a:gd name="connsiteY0" fmla="*/ 271078 h 506028"/>
                    <a:gd name="connsiteX1" fmla="*/ 57635 w 166069"/>
                    <a:gd name="connsiteY1" fmla="*/ 0 h 506028"/>
                    <a:gd name="connsiteX2" fmla="*/ 166069 w 166069"/>
                    <a:gd name="connsiteY2" fmla="*/ 506028 h 506028"/>
                    <a:gd name="connsiteX3" fmla="*/ 0 w 166069"/>
                    <a:gd name="connsiteY3" fmla="*/ 271078 h 506028"/>
                    <a:gd name="connsiteX0" fmla="*/ 0 w 115269"/>
                    <a:gd name="connsiteY0" fmla="*/ 271078 h 283778"/>
                    <a:gd name="connsiteX1" fmla="*/ 57635 w 115269"/>
                    <a:gd name="connsiteY1" fmla="*/ 0 h 283778"/>
                    <a:gd name="connsiteX2" fmla="*/ 115269 w 115269"/>
                    <a:gd name="connsiteY2" fmla="*/ 283778 h 283778"/>
                    <a:gd name="connsiteX3" fmla="*/ 0 w 115269"/>
                    <a:gd name="connsiteY3" fmla="*/ 271078 h 283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269" h="283778">
                      <a:moveTo>
                        <a:pt x="0" y="271078"/>
                      </a:moveTo>
                      <a:lnTo>
                        <a:pt x="57635" y="0"/>
                      </a:lnTo>
                      <a:lnTo>
                        <a:pt x="115269" y="283778"/>
                      </a:lnTo>
                      <a:lnTo>
                        <a:pt x="0" y="2710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sp>
            <p:nvSpPr>
              <p:cNvPr id="52" name="직사각형 51"/>
              <p:cNvSpPr/>
              <p:nvPr/>
            </p:nvSpPr>
            <p:spPr>
              <a:xfrm>
                <a:off x="1897908" y="3212976"/>
                <a:ext cx="1687111" cy="636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</p:grpSp>
      <p:cxnSp>
        <p:nvCxnSpPr>
          <p:cNvPr id="71" name="직선 연결선 70"/>
          <p:cNvCxnSpPr/>
          <p:nvPr/>
        </p:nvCxnSpPr>
        <p:spPr>
          <a:xfrm flipV="1">
            <a:off x="3995936" y="4150181"/>
            <a:ext cx="0" cy="7778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668823" y="3783197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Interaction Component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572000" y="4774118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Collider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충돌 처리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(AABB)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3433978" y="5445224"/>
            <a:ext cx="2302998" cy="709047"/>
            <a:chOff x="3433978" y="5445224"/>
            <a:chExt cx="2302998" cy="709047"/>
          </a:xfrm>
        </p:grpSpPr>
        <p:sp>
          <p:nvSpPr>
            <p:cNvPr id="76" name="TextBox 75"/>
            <p:cNvSpPr txBox="1"/>
            <p:nvPr/>
          </p:nvSpPr>
          <p:spPr>
            <a:xfrm>
              <a:off x="3473924" y="5877272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덫 하나를 이동시켜 뛰어넘는다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489837" y="5445224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공략법</a:t>
              </a: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3433978" y="5805263"/>
              <a:ext cx="230299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241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Interaction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 </a:t>
                </a:r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Component</a:t>
                </a:r>
                <a:endParaRPr lang="ko-KR" altLang="en-US" sz="20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2F0BFB-A164-47E6-B837-3DB77FA865E4}"/>
              </a:ext>
            </a:extLst>
          </p:cNvPr>
          <p:cNvGrpSpPr/>
          <p:nvPr/>
        </p:nvGrpSpPr>
        <p:grpSpPr>
          <a:xfrm>
            <a:off x="2784374" y="2591831"/>
            <a:ext cx="3170168" cy="1175262"/>
            <a:chOff x="1619672" y="2177043"/>
            <a:chExt cx="4055044" cy="1323965"/>
          </a:xfrm>
          <a:solidFill>
            <a:schemeClr val="bg1">
              <a:lumMod val="50000"/>
            </a:schemeClr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E903E01-49D8-4CD5-8786-02DAC37DC7ED}"/>
                </a:ext>
              </a:extLst>
            </p:cNvPr>
            <p:cNvSpPr/>
            <p:nvPr/>
          </p:nvSpPr>
          <p:spPr>
            <a:xfrm>
              <a:off x="1835695" y="3212976"/>
              <a:ext cx="1816769" cy="288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액자 2073">
              <a:extLst>
                <a:ext uri="{FF2B5EF4-FFF2-40B4-BE49-F238E27FC236}">
                  <a16:creationId xmlns:a16="http://schemas.microsoft.com/office/drawing/2014/main" id="{EA76AA42-F6A8-4646-B96F-8170B76F3B8E}"/>
                </a:ext>
              </a:extLst>
            </p:cNvPr>
            <p:cNvSpPr/>
            <p:nvPr/>
          </p:nvSpPr>
          <p:spPr>
            <a:xfrm>
              <a:off x="1619672" y="3212976"/>
              <a:ext cx="432048" cy="288032"/>
            </a:xfrm>
            <a:custGeom>
              <a:avLst/>
              <a:gdLst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36004 w 432048"/>
                <a:gd name="connsiteY5" fmla="*/ 36004 h 288032"/>
                <a:gd name="connsiteX6" fmla="*/ 36004 w 432048"/>
                <a:gd name="connsiteY6" fmla="*/ 252028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36004 w 432048"/>
                <a:gd name="connsiteY9" fmla="*/ 36004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36004 w 432048"/>
                <a:gd name="connsiteY6" fmla="*/ 252028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78866 w 432048"/>
                <a:gd name="connsiteY5" fmla="*/ 40767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78866 w 432048"/>
                <a:gd name="connsiteY9" fmla="*/ 40767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2048" h="288032">
                  <a:moveTo>
                    <a:pt x="0" y="0"/>
                  </a:moveTo>
                  <a:lnTo>
                    <a:pt x="432048" y="0"/>
                  </a:lnTo>
                  <a:lnTo>
                    <a:pt x="432048" y="288032"/>
                  </a:lnTo>
                  <a:lnTo>
                    <a:pt x="0" y="288032"/>
                  </a:lnTo>
                  <a:lnTo>
                    <a:pt x="0" y="0"/>
                  </a:lnTo>
                  <a:close/>
                  <a:moveTo>
                    <a:pt x="78866" y="40767"/>
                  </a:moveTo>
                  <a:lnTo>
                    <a:pt x="83629" y="247265"/>
                  </a:lnTo>
                  <a:lnTo>
                    <a:pt x="396044" y="252028"/>
                  </a:lnTo>
                  <a:lnTo>
                    <a:pt x="396044" y="36004"/>
                  </a:lnTo>
                  <a:lnTo>
                    <a:pt x="78866" y="4076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0586C9-AAC3-4BC5-A49D-B34ADB661F06}"/>
                </a:ext>
              </a:extLst>
            </p:cNvPr>
            <p:cNvSpPr/>
            <p:nvPr/>
          </p:nvSpPr>
          <p:spPr>
            <a:xfrm flipH="1">
              <a:off x="3641924" y="3212976"/>
              <a:ext cx="1816769" cy="288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7" name="액자 2073">
              <a:extLst>
                <a:ext uri="{FF2B5EF4-FFF2-40B4-BE49-F238E27FC236}">
                  <a16:creationId xmlns:a16="http://schemas.microsoft.com/office/drawing/2014/main" id="{D853E151-7BDF-4248-8B61-DD518FB8B844}"/>
                </a:ext>
              </a:extLst>
            </p:cNvPr>
            <p:cNvSpPr/>
            <p:nvPr/>
          </p:nvSpPr>
          <p:spPr>
            <a:xfrm flipH="1">
              <a:off x="5242668" y="3212976"/>
              <a:ext cx="432048" cy="288032"/>
            </a:xfrm>
            <a:custGeom>
              <a:avLst/>
              <a:gdLst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36004 w 432048"/>
                <a:gd name="connsiteY5" fmla="*/ 36004 h 288032"/>
                <a:gd name="connsiteX6" fmla="*/ 36004 w 432048"/>
                <a:gd name="connsiteY6" fmla="*/ 252028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36004 w 432048"/>
                <a:gd name="connsiteY9" fmla="*/ 36004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36004 w 432048"/>
                <a:gd name="connsiteY6" fmla="*/ 252028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83629 w 432048"/>
                <a:gd name="connsiteY5" fmla="*/ 31242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83629 w 432048"/>
                <a:gd name="connsiteY9" fmla="*/ 31242 h 288032"/>
                <a:gd name="connsiteX0" fmla="*/ 0 w 432048"/>
                <a:gd name="connsiteY0" fmla="*/ 0 h 288032"/>
                <a:gd name="connsiteX1" fmla="*/ 432048 w 432048"/>
                <a:gd name="connsiteY1" fmla="*/ 0 h 288032"/>
                <a:gd name="connsiteX2" fmla="*/ 432048 w 432048"/>
                <a:gd name="connsiteY2" fmla="*/ 288032 h 288032"/>
                <a:gd name="connsiteX3" fmla="*/ 0 w 432048"/>
                <a:gd name="connsiteY3" fmla="*/ 288032 h 288032"/>
                <a:gd name="connsiteX4" fmla="*/ 0 w 432048"/>
                <a:gd name="connsiteY4" fmla="*/ 0 h 288032"/>
                <a:gd name="connsiteX5" fmla="*/ 78866 w 432048"/>
                <a:gd name="connsiteY5" fmla="*/ 40767 h 288032"/>
                <a:gd name="connsiteX6" fmla="*/ 83629 w 432048"/>
                <a:gd name="connsiteY6" fmla="*/ 247265 h 288032"/>
                <a:gd name="connsiteX7" fmla="*/ 396044 w 432048"/>
                <a:gd name="connsiteY7" fmla="*/ 252028 h 288032"/>
                <a:gd name="connsiteX8" fmla="*/ 396044 w 432048"/>
                <a:gd name="connsiteY8" fmla="*/ 36004 h 288032"/>
                <a:gd name="connsiteX9" fmla="*/ 78866 w 432048"/>
                <a:gd name="connsiteY9" fmla="*/ 40767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2048" h="288032">
                  <a:moveTo>
                    <a:pt x="0" y="0"/>
                  </a:moveTo>
                  <a:lnTo>
                    <a:pt x="432048" y="0"/>
                  </a:lnTo>
                  <a:lnTo>
                    <a:pt x="432048" y="288032"/>
                  </a:lnTo>
                  <a:lnTo>
                    <a:pt x="0" y="288032"/>
                  </a:lnTo>
                  <a:lnTo>
                    <a:pt x="0" y="0"/>
                  </a:lnTo>
                  <a:close/>
                  <a:moveTo>
                    <a:pt x="78866" y="40767"/>
                  </a:moveTo>
                  <a:lnTo>
                    <a:pt x="83629" y="247265"/>
                  </a:lnTo>
                  <a:lnTo>
                    <a:pt x="396044" y="252028"/>
                  </a:lnTo>
                  <a:lnTo>
                    <a:pt x="396044" y="36004"/>
                  </a:lnTo>
                  <a:lnTo>
                    <a:pt x="78866" y="4076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4336510-CD1F-4956-82A7-B8325D20FC43}"/>
                </a:ext>
              </a:extLst>
            </p:cNvPr>
            <p:cNvGrpSpPr/>
            <p:nvPr/>
          </p:nvGrpSpPr>
          <p:grpSpPr>
            <a:xfrm>
              <a:off x="1859240" y="2206067"/>
              <a:ext cx="1690907" cy="1037890"/>
              <a:chOff x="1894112" y="2238710"/>
              <a:chExt cx="1690907" cy="1037890"/>
            </a:xfrm>
            <a:grpFill/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CA36565-7B6C-424D-A1E9-835518A131D3}"/>
                  </a:ext>
                </a:extLst>
              </p:cNvPr>
              <p:cNvGrpSpPr/>
              <p:nvPr/>
            </p:nvGrpSpPr>
            <p:grpSpPr>
              <a:xfrm>
                <a:off x="1894112" y="2238710"/>
                <a:ext cx="1690907" cy="1037890"/>
                <a:chOff x="1894112" y="2238710"/>
                <a:chExt cx="1690907" cy="1037890"/>
              </a:xfrm>
              <a:grpFill/>
            </p:grpSpPr>
            <p:sp>
              <p:nvSpPr>
                <p:cNvPr id="32" name="이등변 삼각형 31">
                  <a:extLst>
                    <a:ext uri="{FF2B5EF4-FFF2-40B4-BE49-F238E27FC236}">
                      <a16:creationId xmlns:a16="http://schemas.microsoft.com/office/drawing/2014/main" id="{90FCCF49-2B5A-494E-8319-7B6597ED3304}"/>
                    </a:ext>
                  </a:extLst>
                </p:cNvPr>
                <p:cNvSpPr/>
                <p:nvPr/>
              </p:nvSpPr>
              <p:spPr>
                <a:xfrm>
                  <a:off x="1894112" y="2238710"/>
                  <a:ext cx="432048" cy="10081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33" name="이등변 삼각형 85">
                  <a:extLst>
                    <a:ext uri="{FF2B5EF4-FFF2-40B4-BE49-F238E27FC236}">
                      <a16:creationId xmlns:a16="http://schemas.microsoft.com/office/drawing/2014/main" id="{6771B63C-6DE7-4E47-8529-D7B4EF36588F}"/>
                    </a:ext>
                  </a:extLst>
                </p:cNvPr>
                <p:cNvSpPr/>
                <p:nvPr/>
              </p:nvSpPr>
              <p:spPr>
                <a:xfrm>
                  <a:off x="2259212" y="2420888"/>
                  <a:ext cx="349498" cy="855712"/>
                </a:xfrm>
                <a:custGeom>
                  <a:avLst/>
                  <a:gdLst>
                    <a:gd name="connsiteX0" fmla="*/ 0 w 432048"/>
                    <a:gd name="connsiteY0" fmla="*/ 1008112 h 1008112"/>
                    <a:gd name="connsiteX1" fmla="*/ 216024 w 432048"/>
                    <a:gd name="connsiteY1" fmla="*/ 0 h 1008112"/>
                    <a:gd name="connsiteX2" fmla="*/ 432048 w 432048"/>
                    <a:gd name="connsiteY2" fmla="*/ 1008112 h 1008112"/>
                    <a:gd name="connsiteX3" fmla="*/ 0 w 432048"/>
                    <a:gd name="connsiteY3" fmla="*/ 1008112 h 1008112"/>
                    <a:gd name="connsiteX0" fmla="*/ 0 w 387598"/>
                    <a:gd name="connsiteY0" fmla="*/ 855712 h 1008112"/>
                    <a:gd name="connsiteX1" fmla="*/ 171574 w 387598"/>
                    <a:gd name="connsiteY1" fmla="*/ 0 h 1008112"/>
                    <a:gd name="connsiteX2" fmla="*/ 387598 w 387598"/>
                    <a:gd name="connsiteY2" fmla="*/ 1008112 h 1008112"/>
                    <a:gd name="connsiteX3" fmla="*/ 0 w 387598"/>
                    <a:gd name="connsiteY3" fmla="*/ 855712 h 1008112"/>
                    <a:gd name="connsiteX0" fmla="*/ 0 w 349498"/>
                    <a:gd name="connsiteY0" fmla="*/ 855712 h 855712"/>
                    <a:gd name="connsiteX1" fmla="*/ 171574 w 349498"/>
                    <a:gd name="connsiteY1" fmla="*/ 0 h 855712"/>
                    <a:gd name="connsiteX2" fmla="*/ 349498 w 349498"/>
                    <a:gd name="connsiteY2" fmla="*/ 849362 h 855712"/>
                    <a:gd name="connsiteX3" fmla="*/ 0 w 349498"/>
                    <a:gd name="connsiteY3" fmla="*/ 855712 h 855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9498" h="855712">
                      <a:moveTo>
                        <a:pt x="0" y="855712"/>
                      </a:moveTo>
                      <a:lnTo>
                        <a:pt x="171574" y="0"/>
                      </a:lnTo>
                      <a:lnTo>
                        <a:pt x="349498" y="849362"/>
                      </a:lnTo>
                      <a:lnTo>
                        <a:pt x="0" y="855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34" name="이등변 삼각형 86">
                  <a:extLst>
                    <a:ext uri="{FF2B5EF4-FFF2-40B4-BE49-F238E27FC236}">
                      <a16:creationId xmlns:a16="http://schemas.microsoft.com/office/drawing/2014/main" id="{758B77BC-E462-4382-B0A2-079F7B188FF0}"/>
                    </a:ext>
                  </a:extLst>
                </p:cNvPr>
                <p:cNvSpPr/>
                <p:nvPr/>
              </p:nvSpPr>
              <p:spPr>
                <a:xfrm>
                  <a:off x="2534568" y="2492896"/>
                  <a:ext cx="330448" cy="766812"/>
                </a:xfrm>
                <a:custGeom>
                  <a:avLst/>
                  <a:gdLst>
                    <a:gd name="connsiteX0" fmla="*/ 0 w 432048"/>
                    <a:gd name="connsiteY0" fmla="*/ 1008112 h 1008112"/>
                    <a:gd name="connsiteX1" fmla="*/ 216024 w 432048"/>
                    <a:gd name="connsiteY1" fmla="*/ 0 h 1008112"/>
                    <a:gd name="connsiteX2" fmla="*/ 432048 w 432048"/>
                    <a:gd name="connsiteY2" fmla="*/ 1008112 h 1008112"/>
                    <a:gd name="connsiteX3" fmla="*/ 0 w 432048"/>
                    <a:gd name="connsiteY3" fmla="*/ 1008112 h 1008112"/>
                    <a:gd name="connsiteX0" fmla="*/ 0 w 381248"/>
                    <a:gd name="connsiteY0" fmla="*/ 766812 h 1008112"/>
                    <a:gd name="connsiteX1" fmla="*/ 165224 w 381248"/>
                    <a:gd name="connsiteY1" fmla="*/ 0 h 1008112"/>
                    <a:gd name="connsiteX2" fmla="*/ 381248 w 381248"/>
                    <a:gd name="connsiteY2" fmla="*/ 1008112 h 1008112"/>
                    <a:gd name="connsiteX3" fmla="*/ 0 w 381248"/>
                    <a:gd name="connsiteY3" fmla="*/ 766812 h 1008112"/>
                    <a:gd name="connsiteX0" fmla="*/ 0 w 330448"/>
                    <a:gd name="connsiteY0" fmla="*/ 766812 h 766812"/>
                    <a:gd name="connsiteX1" fmla="*/ 165224 w 330448"/>
                    <a:gd name="connsiteY1" fmla="*/ 0 h 766812"/>
                    <a:gd name="connsiteX2" fmla="*/ 330448 w 330448"/>
                    <a:gd name="connsiteY2" fmla="*/ 766812 h 766812"/>
                    <a:gd name="connsiteX3" fmla="*/ 0 w 330448"/>
                    <a:gd name="connsiteY3" fmla="*/ 766812 h 766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448" h="766812">
                      <a:moveTo>
                        <a:pt x="0" y="766812"/>
                      </a:moveTo>
                      <a:lnTo>
                        <a:pt x="165224" y="0"/>
                      </a:lnTo>
                      <a:lnTo>
                        <a:pt x="330448" y="766812"/>
                      </a:lnTo>
                      <a:lnTo>
                        <a:pt x="0" y="7668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35" name="이등변 삼각형 87">
                  <a:extLst>
                    <a:ext uri="{FF2B5EF4-FFF2-40B4-BE49-F238E27FC236}">
                      <a16:creationId xmlns:a16="http://schemas.microsoft.com/office/drawing/2014/main" id="{F01076C3-0DA8-42D1-9BA6-4CEECBBBF513}"/>
                    </a:ext>
                  </a:extLst>
                </p:cNvPr>
                <p:cNvSpPr/>
                <p:nvPr/>
              </p:nvSpPr>
              <p:spPr>
                <a:xfrm>
                  <a:off x="2784524" y="2600908"/>
                  <a:ext cx="275966" cy="658738"/>
                </a:xfrm>
                <a:custGeom>
                  <a:avLst/>
                  <a:gdLst>
                    <a:gd name="connsiteX0" fmla="*/ 0 w 339466"/>
                    <a:gd name="connsiteY0" fmla="*/ 792088 h 792088"/>
                    <a:gd name="connsiteX1" fmla="*/ 169733 w 339466"/>
                    <a:gd name="connsiteY1" fmla="*/ 0 h 792088"/>
                    <a:gd name="connsiteX2" fmla="*/ 339466 w 339466"/>
                    <a:gd name="connsiteY2" fmla="*/ 792088 h 792088"/>
                    <a:gd name="connsiteX3" fmla="*/ 0 w 339466"/>
                    <a:gd name="connsiteY3" fmla="*/ 792088 h 792088"/>
                    <a:gd name="connsiteX0" fmla="*/ 0 w 307716"/>
                    <a:gd name="connsiteY0" fmla="*/ 646038 h 792088"/>
                    <a:gd name="connsiteX1" fmla="*/ 137983 w 307716"/>
                    <a:gd name="connsiteY1" fmla="*/ 0 h 792088"/>
                    <a:gd name="connsiteX2" fmla="*/ 307716 w 307716"/>
                    <a:gd name="connsiteY2" fmla="*/ 792088 h 792088"/>
                    <a:gd name="connsiteX3" fmla="*/ 0 w 307716"/>
                    <a:gd name="connsiteY3" fmla="*/ 646038 h 792088"/>
                    <a:gd name="connsiteX0" fmla="*/ 0 w 275966"/>
                    <a:gd name="connsiteY0" fmla="*/ 646038 h 658738"/>
                    <a:gd name="connsiteX1" fmla="*/ 137983 w 275966"/>
                    <a:gd name="connsiteY1" fmla="*/ 0 h 658738"/>
                    <a:gd name="connsiteX2" fmla="*/ 275966 w 275966"/>
                    <a:gd name="connsiteY2" fmla="*/ 658738 h 658738"/>
                    <a:gd name="connsiteX3" fmla="*/ 0 w 275966"/>
                    <a:gd name="connsiteY3" fmla="*/ 646038 h 65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5966" h="658738">
                      <a:moveTo>
                        <a:pt x="0" y="646038"/>
                      </a:moveTo>
                      <a:lnTo>
                        <a:pt x="137983" y="0"/>
                      </a:lnTo>
                      <a:lnTo>
                        <a:pt x="275966" y="658738"/>
                      </a:lnTo>
                      <a:lnTo>
                        <a:pt x="0" y="6460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36" name="이등변 삼각형 88">
                  <a:extLst>
                    <a:ext uri="{FF2B5EF4-FFF2-40B4-BE49-F238E27FC236}">
                      <a16:creationId xmlns:a16="http://schemas.microsoft.com/office/drawing/2014/main" id="{75A86707-35B2-4781-BED6-5720A2895C9A}"/>
                    </a:ext>
                  </a:extLst>
                </p:cNvPr>
                <p:cNvSpPr/>
                <p:nvPr/>
              </p:nvSpPr>
              <p:spPr>
                <a:xfrm>
                  <a:off x="3002131" y="2696220"/>
                  <a:ext cx="244216" cy="563488"/>
                </a:xfrm>
                <a:custGeom>
                  <a:avLst/>
                  <a:gdLst>
                    <a:gd name="connsiteX0" fmla="*/ 0 w 339466"/>
                    <a:gd name="connsiteY0" fmla="*/ 792088 h 792088"/>
                    <a:gd name="connsiteX1" fmla="*/ 169733 w 339466"/>
                    <a:gd name="connsiteY1" fmla="*/ 0 h 792088"/>
                    <a:gd name="connsiteX2" fmla="*/ 339466 w 339466"/>
                    <a:gd name="connsiteY2" fmla="*/ 792088 h 792088"/>
                    <a:gd name="connsiteX3" fmla="*/ 0 w 339466"/>
                    <a:gd name="connsiteY3" fmla="*/ 792088 h 792088"/>
                    <a:gd name="connsiteX0" fmla="*/ 0 w 295016"/>
                    <a:gd name="connsiteY0" fmla="*/ 557138 h 792088"/>
                    <a:gd name="connsiteX1" fmla="*/ 125283 w 295016"/>
                    <a:gd name="connsiteY1" fmla="*/ 0 h 792088"/>
                    <a:gd name="connsiteX2" fmla="*/ 295016 w 295016"/>
                    <a:gd name="connsiteY2" fmla="*/ 792088 h 792088"/>
                    <a:gd name="connsiteX3" fmla="*/ 0 w 295016"/>
                    <a:gd name="connsiteY3" fmla="*/ 557138 h 792088"/>
                    <a:gd name="connsiteX0" fmla="*/ 0 w 244216"/>
                    <a:gd name="connsiteY0" fmla="*/ 557138 h 563488"/>
                    <a:gd name="connsiteX1" fmla="*/ 125283 w 244216"/>
                    <a:gd name="connsiteY1" fmla="*/ 0 h 563488"/>
                    <a:gd name="connsiteX2" fmla="*/ 244216 w 244216"/>
                    <a:gd name="connsiteY2" fmla="*/ 563488 h 563488"/>
                    <a:gd name="connsiteX3" fmla="*/ 0 w 244216"/>
                    <a:gd name="connsiteY3" fmla="*/ 557138 h 563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216" h="563488">
                      <a:moveTo>
                        <a:pt x="0" y="557138"/>
                      </a:moveTo>
                      <a:lnTo>
                        <a:pt x="125283" y="0"/>
                      </a:lnTo>
                      <a:lnTo>
                        <a:pt x="244216" y="563488"/>
                      </a:lnTo>
                      <a:lnTo>
                        <a:pt x="0" y="5571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37" name="이등변 삼각형 89">
                  <a:extLst>
                    <a:ext uri="{FF2B5EF4-FFF2-40B4-BE49-F238E27FC236}">
                      <a16:creationId xmlns:a16="http://schemas.microsoft.com/office/drawing/2014/main" id="{8E6639BE-A578-4A48-B1A4-430F12CDC139}"/>
                    </a:ext>
                  </a:extLst>
                </p:cNvPr>
                <p:cNvSpPr/>
                <p:nvPr/>
              </p:nvSpPr>
              <p:spPr>
                <a:xfrm>
                  <a:off x="3211805" y="2842208"/>
                  <a:ext cx="157984" cy="404614"/>
                </a:xfrm>
                <a:custGeom>
                  <a:avLst/>
                  <a:gdLst>
                    <a:gd name="connsiteX0" fmla="*/ 0 w 246884"/>
                    <a:gd name="connsiteY0" fmla="*/ 576064 h 576064"/>
                    <a:gd name="connsiteX1" fmla="*/ 123442 w 246884"/>
                    <a:gd name="connsiteY1" fmla="*/ 0 h 576064"/>
                    <a:gd name="connsiteX2" fmla="*/ 246884 w 246884"/>
                    <a:gd name="connsiteY2" fmla="*/ 576064 h 576064"/>
                    <a:gd name="connsiteX3" fmla="*/ 0 w 246884"/>
                    <a:gd name="connsiteY3" fmla="*/ 576064 h 576064"/>
                    <a:gd name="connsiteX0" fmla="*/ 0 w 208784"/>
                    <a:gd name="connsiteY0" fmla="*/ 385564 h 576064"/>
                    <a:gd name="connsiteX1" fmla="*/ 85342 w 208784"/>
                    <a:gd name="connsiteY1" fmla="*/ 0 h 576064"/>
                    <a:gd name="connsiteX2" fmla="*/ 208784 w 208784"/>
                    <a:gd name="connsiteY2" fmla="*/ 576064 h 576064"/>
                    <a:gd name="connsiteX3" fmla="*/ 0 w 208784"/>
                    <a:gd name="connsiteY3" fmla="*/ 385564 h 576064"/>
                    <a:gd name="connsiteX0" fmla="*/ 0 w 157984"/>
                    <a:gd name="connsiteY0" fmla="*/ 385564 h 404614"/>
                    <a:gd name="connsiteX1" fmla="*/ 85342 w 157984"/>
                    <a:gd name="connsiteY1" fmla="*/ 0 h 404614"/>
                    <a:gd name="connsiteX2" fmla="*/ 157984 w 157984"/>
                    <a:gd name="connsiteY2" fmla="*/ 404614 h 404614"/>
                    <a:gd name="connsiteX3" fmla="*/ 0 w 157984"/>
                    <a:gd name="connsiteY3" fmla="*/ 385564 h 404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984" h="404614">
                      <a:moveTo>
                        <a:pt x="0" y="385564"/>
                      </a:moveTo>
                      <a:lnTo>
                        <a:pt x="85342" y="0"/>
                      </a:lnTo>
                      <a:lnTo>
                        <a:pt x="157984" y="404614"/>
                      </a:lnTo>
                      <a:lnTo>
                        <a:pt x="0" y="3855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38" name="이등변 삼각형 90">
                  <a:extLst>
                    <a:ext uri="{FF2B5EF4-FFF2-40B4-BE49-F238E27FC236}">
                      <a16:creationId xmlns:a16="http://schemas.microsoft.com/office/drawing/2014/main" id="{96EF98EE-DB41-4F08-A7E0-E83ED0DAE3F4}"/>
                    </a:ext>
                  </a:extLst>
                </p:cNvPr>
                <p:cNvSpPr/>
                <p:nvPr/>
              </p:nvSpPr>
              <p:spPr>
                <a:xfrm>
                  <a:off x="3347947" y="2912244"/>
                  <a:ext cx="138934" cy="328414"/>
                </a:xfrm>
                <a:custGeom>
                  <a:avLst/>
                  <a:gdLst>
                    <a:gd name="connsiteX0" fmla="*/ 0 w 246884"/>
                    <a:gd name="connsiteY0" fmla="*/ 576064 h 576064"/>
                    <a:gd name="connsiteX1" fmla="*/ 123442 w 246884"/>
                    <a:gd name="connsiteY1" fmla="*/ 0 h 576064"/>
                    <a:gd name="connsiteX2" fmla="*/ 246884 w 246884"/>
                    <a:gd name="connsiteY2" fmla="*/ 576064 h 576064"/>
                    <a:gd name="connsiteX3" fmla="*/ 0 w 246884"/>
                    <a:gd name="connsiteY3" fmla="*/ 576064 h 576064"/>
                    <a:gd name="connsiteX0" fmla="*/ 0 w 196084"/>
                    <a:gd name="connsiteY0" fmla="*/ 328414 h 576064"/>
                    <a:gd name="connsiteX1" fmla="*/ 72642 w 196084"/>
                    <a:gd name="connsiteY1" fmla="*/ 0 h 576064"/>
                    <a:gd name="connsiteX2" fmla="*/ 196084 w 196084"/>
                    <a:gd name="connsiteY2" fmla="*/ 576064 h 576064"/>
                    <a:gd name="connsiteX3" fmla="*/ 0 w 196084"/>
                    <a:gd name="connsiteY3" fmla="*/ 328414 h 576064"/>
                    <a:gd name="connsiteX0" fmla="*/ 0 w 138934"/>
                    <a:gd name="connsiteY0" fmla="*/ 328414 h 328414"/>
                    <a:gd name="connsiteX1" fmla="*/ 72642 w 138934"/>
                    <a:gd name="connsiteY1" fmla="*/ 0 h 328414"/>
                    <a:gd name="connsiteX2" fmla="*/ 138934 w 138934"/>
                    <a:gd name="connsiteY2" fmla="*/ 328414 h 328414"/>
                    <a:gd name="connsiteX3" fmla="*/ 0 w 138934"/>
                    <a:gd name="connsiteY3" fmla="*/ 328414 h 32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934" h="328414">
                      <a:moveTo>
                        <a:pt x="0" y="328414"/>
                      </a:moveTo>
                      <a:lnTo>
                        <a:pt x="72642" y="0"/>
                      </a:lnTo>
                      <a:lnTo>
                        <a:pt x="138934" y="328414"/>
                      </a:lnTo>
                      <a:lnTo>
                        <a:pt x="0" y="3284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39" name="이등변 삼각형 91">
                  <a:extLst>
                    <a:ext uri="{FF2B5EF4-FFF2-40B4-BE49-F238E27FC236}">
                      <a16:creationId xmlns:a16="http://schemas.microsoft.com/office/drawing/2014/main" id="{F5E6371F-E918-47FA-810A-E0F1A7E10992}"/>
                    </a:ext>
                  </a:extLst>
                </p:cNvPr>
                <p:cNvSpPr/>
                <p:nvPr/>
              </p:nvSpPr>
              <p:spPr>
                <a:xfrm>
                  <a:off x="3469750" y="2982280"/>
                  <a:ext cx="115269" cy="283778"/>
                </a:xfrm>
                <a:custGeom>
                  <a:avLst/>
                  <a:gdLst>
                    <a:gd name="connsiteX0" fmla="*/ 0 w 216869"/>
                    <a:gd name="connsiteY0" fmla="*/ 506028 h 506028"/>
                    <a:gd name="connsiteX1" fmla="*/ 108435 w 216869"/>
                    <a:gd name="connsiteY1" fmla="*/ 0 h 506028"/>
                    <a:gd name="connsiteX2" fmla="*/ 216869 w 216869"/>
                    <a:gd name="connsiteY2" fmla="*/ 506028 h 506028"/>
                    <a:gd name="connsiteX3" fmla="*/ 0 w 216869"/>
                    <a:gd name="connsiteY3" fmla="*/ 506028 h 506028"/>
                    <a:gd name="connsiteX0" fmla="*/ 0 w 166069"/>
                    <a:gd name="connsiteY0" fmla="*/ 271078 h 506028"/>
                    <a:gd name="connsiteX1" fmla="*/ 57635 w 166069"/>
                    <a:gd name="connsiteY1" fmla="*/ 0 h 506028"/>
                    <a:gd name="connsiteX2" fmla="*/ 166069 w 166069"/>
                    <a:gd name="connsiteY2" fmla="*/ 506028 h 506028"/>
                    <a:gd name="connsiteX3" fmla="*/ 0 w 166069"/>
                    <a:gd name="connsiteY3" fmla="*/ 271078 h 506028"/>
                    <a:gd name="connsiteX0" fmla="*/ 0 w 115269"/>
                    <a:gd name="connsiteY0" fmla="*/ 271078 h 283778"/>
                    <a:gd name="connsiteX1" fmla="*/ 57635 w 115269"/>
                    <a:gd name="connsiteY1" fmla="*/ 0 h 283778"/>
                    <a:gd name="connsiteX2" fmla="*/ 115269 w 115269"/>
                    <a:gd name="connsiteY2" fmla="*/ 283778 h 283778"/>
                    <a:gd name="connsiteX3" fmla="*/ 0 w 115269"/>
                    <a:gd name="connsiteY3" fmla="*/ 271078 h 283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269" h="283778">
                      <a:moveTo>
                        <a:pt x="0" y="271078"/>
                      </a:moveTo>
                      <a:lnTo>
                        <a:pt x="57635" y="0"/>
                      </a:lnTo>
                      <a:lnTo>
                        <a:pt x="115269" y="283778"/>
                      </a:lnTo>
                      <a:lnTo>
                        <a:pt x="0" y="2710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32A2993-690C-43DC-AF03-C144D925EFA2}"/>
                  </a:ext>
                </a:extLst>
              </p:cNvPr>
              <p:cNvSpPr/>
              <p:nvPr/>
            </p:nvSpPr>
            <p:spPr>
              <a:xfrm>
                <a:off x="1897908" y="3212976"/>
                <a:ext cx="1687111" cy="636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FDFECCB-3EDC-427B-9DFD-D9927DB2F550}"/>
                </a:ext>
              </a:extLst>
            </p:cNvPr>
            <p:cNvGrpSpPr/>
            <p:nvPr/>
          </p:nvGrpSpPr>
          <p:grpSpPr>
            <a:xfrm flipH="1">
              <a:off x="3688915" y="2177043"/>
              <a:ext cx="1690907" cy="1037890"/>
              <a:chOff x="1894112" y="2238710"/>
              <a:chExt cx="1690907" cy="1037890"/>
            </a:xfrm>
            <a:grpFill/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77193F2C-657C-4F78-AB1E-8707CE5588EF}"/>
                  </a:ext>
                </a:extLst>
              </p:cNvPr>
              <p:cNvGrpSpPr/>
              <p:nvPr/>
            </p:nvGrpSpPr>
            <p:grpSpPr>
              <a:xfrm>
                <a:off x="1894112" y="2238710"/>
                <a:ext cx="1690907" cy="1037890"/>
                <a:chOff x="1894112" y="2238710"/>
                <a:chExt cx="1690907" cy="1037890"/>
              </a:xfrm>
              <a:grpFill/>
            </p:grpSpPr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C558D3D0-0110-4ADA-92AB-0094545A2753}"/>
                    </a:ext>
                  </a:extLst>
                </p:cNvPr>
                <p:cNvSpPr/>
                <p:nvPr/>
              </p:nvSpPr>
              <p:spPr>
                <a:xfrm>
                  <a:off x="1894112" y="2238710"/>
                  <a:ext cx="432048" cy="10081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3" name="이등변 삼각형 85">
                  <a:extLst>
                    <a:ext uri="{FF2B5EF4-FFF2-40B4-BE49-F238E27FC236}">
                      <a16:creationId xmlns:a16="http://schemas.microsoft.com/office/drawing/2014/main" id="{9882A3C4-E1A3-44E3-9A61-89999C574EE1}"/>
                    </a:ext>
                  </a:extLst>
                </p:cNvPr>
                <p:cNvSpPr/>
                <p:nvPr/>
              </p:nvSpPr>
              <p:spPr>
                <a:xfrm>
                  <a:off x="2259212" y="2420888"/>
                  <a:ext cx="349498" cy="855712"/>
                </a:xfrm>
                <a:custGeom>
                  <a:avLst/>
                  <a:gdLst>
                    <a:gd name="connsiteX0" fmla="*/ 0 w 432048"/>
                    <a:gd name="connsiteY0" fmla="*/ 1008112 h 1008112"/>
                    <a:gd name="connsiteX1" fmla="*/ 216024 w 432048"/>
                    <a:gd name="connsiteY1" fmla="*/ 0 h 1008112"/>
                    <a:gd name="connsiteX2" fmla="*/ 432048 w 432048"/>
                    <a:gd name="connsiteY2" fmla="*/ 1008112 h 1008112"/>
                    <a:gd name="connsiteX3" fmla="*/ 0 w 432048"/>
                    <a:gd name="connsiteY3" fmla="*/ 1008112 h 1008112"/>
                    <a:gd name="connsiteX0" fmla="*/ 0 w 387598"/>
                    <a:gd name="connsiteY0" fmla="*/ 855712 h 1008112"/>
                    <a:gd name="connsiteX1" fmla="*/ 171574 w 387598"/>
                    <a:gd name="connsiteY1" fmla="*/ 0 h 1008112"/>
                    <a:gd name="connsiteX2" fmla="*/ 387598 w 387598"/>
                    <a:gd name="connsiteY2" fmla="*/ 1008112 h 1008112"/>
                    <a:gd name="connsiteX3" fmla="*/ 0 w 387598"/>
                    <a:gd name="connsiteY3" fmla="*/ 855712 h 1008112"/>
                    <a:gd name="connsiteX0" fmla="*/ 0 w 349498"/>
                    <a:gd name="connsiteY0" fmla="*/ 855712 h 855712"/>
                    <a:gd name="connsiteX1" fmla="*/ 171574 w 349498"/>
                    <a:gd name="connsiteY1" fmla="*/ 0 h 855712"/>
                    <a:gd name="connsiteX2" fmla="*/ 349498 w 349498"/>
                    <a:gd name="connsiteY2" fmla="*/ 849362 h 855712"/>
                    <a:gd name="connsiteX3" fmla="*/ 0 w 349498"/>
                    <a:gd name="connsiteY3" fmla="*/ 855712 h 855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9498" h="855712">
                      <a:moveTo>
                        <a:pt x="0" y="855712"/>
                      </a:moveTo>
                      <a:lnTo>
                        <a:pt x="171574" y="0"/>
                      </a:lnTo>
                      <a:lnTo>
                        <a:pt x="349498" y="849362"/>
                      </a:lnTo>
                      <a:lnTo>
                        <a:pt x="0" y="855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4" name="이등변 삼각형 86">
                  <a:extLst>
                    <a:ext uri="{FF2B5EF4-FFF2-40B4-BE49-F238E27FC236}">
                      <a16:creationId xmlns:a16="http://schemas.microsoft.com/office/drawing/2014/main" id="{98314296-5359-4474-9820-9C600CA95A58}"/>
                    </a:ext>
                  </a:extLst>
                </p:cNvPr>
                <p:cNvSpPr/>
                <p:nvPr/>
              </p:nvSpPr>
              <p:spPr>
                <a:xfrm>
                  <a:off x="2534568" y="2492896"/>
                  <a:ext cx="330448" cy="766812"/>
                </a:xfrm>
                <a:custGeom>
                  <a:avLst/>
                  <a:gdLst>
                    <a:gd name="connsiteX0" fmla="*/ 0 w 432048"/>
                    <a:gd name="connsiteY0" fmla="*/ 1008112 h 1008112"/>
                    <a:gd name="connsiteX1" fmla="*/ 216024 w 432048"/>
                    <a:gd name="connsiteY1" fmla="*/ 0 h 1008112"/>
                    <a:gd name="connsiteX2" fmla="*/ 432048 w 432048"/>
                    <a:gd name="connsiteY2" fmla="*/ 1008112 h 1008112"/>
                    <a:gd name="connsiteX3" fmla="*/ 0 w 432048"/>
                    <a:gd name="connsiteY3" fmla="*/ 1008112 h 1008112"/>
                    <a:gd name="connsiteX0" fmla="*/ 0 w 381248"/>
                    <a:gd name="connsiteY0" fmla="*/ 766812 h 1008112"/>
                    <a:gd name="connsiteX1" fmla="*/ 165224 w 381248"/>
                    <a:gd name="connsiteY1" fmla="*/ 0 h 1008112"/>
                    <a:gd name="connsiteX2" fmla="*/ 381248 w 381248"/>
                    <a:gd name="connsiteY2" fmla="*/ 1008112 h 1008112"/>
                    <a:gd name="connsiteX3" fmla="*/ 0 w 381248"/>
                    <a:gd name="connsiteY3" fmla="*/ 766812 h 1008112"/>
                    <a:gd name="connsiteX0" fmla="*/ 0 w 330448"/>
                    <a:gd name="connsiteY0" fmla="*/ 766812 h 766812"/>
                    <a:gd name="connsiteX1" fmla="*/ 165224 w 330448"/>
                    <a:gd name="connsiteY1" fmla="*/ 0 h 766812"/>
                    <a:gd name="connsiteX2" fmla="*/ 330448 w 330448"/>
                    <a:gd name="connsiteY2" fmla="*/ 766812 h 766812"/>
                    <a:gd name="connsiteX3" fmla="*/ 0 w 330448"/>
                    <a:gd name="connsiteY3" fmla="*/ 766812 h 766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448" h="766812">
                      <a:moveTo>
                        <a:pt x="0" y="766812"/>
                      </a:moveTo>
                      <a:lnTo>
                        <a:pt x="165224" y="0"/>
                      </a:lnTo>
                      <a:lnTo>
                        <a:pt x="330448" y="766812"/>
                      </a:lnTo>
                      <a:lnTo>
                        <a:pt x="0" y="7668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5" name="이등변 삼각형 87">
                  <a:extLst>
                    <a:ext uri="{FF2B5EF4-FFF2-40B4-BE49-F238E27FC236}">
                      <a16:creationId xmlns:a16="http://schemas.microsoft.com/office/drawing/2014/main" id="{9B28B945-9B17-49D8-9E79-3666402FEF38}"/>
                    </a:ext>
                  </a:extLst>
                </p:cNvPr>
                <p:cNvSpPr/>
                <p:nvPr/>
              </p:nvSpPr>
              <p:spPr>
                <a:xfrm>
                  <a:off x="2784524" y="2600908"/>
                  <a:ext cx="275966" cy="658738"/>
                </a:xfrm>
                <a:custGeom>
                  <a:avLst/>
                  <a:gdLst>
                    <a:gd name="connsiteX0" fmla="*/ 0 w 339466"/>
                    <a:gd name="connsiteY0" fmla="*/ 792088 h 792088"/>
                    <a:gd name="connsiteX1" fmla="*/ 169733 w 339466"/>
                    <a:gd name="connsiteY1" fmla="*/ 0 h 792088"/>
                    <a:gd name="connsiteX2" fmla="*/ 339466 w 339466"/>
                    <a:gd name="connsiteY2" fmla="*/ 792088 h 792088"/>
                    <a:gd name="connsiteX3" fmla="*/ 0 w 339466"/>
                    <a:gd name="connsiteY3" fmla="*/ 792088 h 792088"/>
                    <a:gd name="connsiteX0" fmla="*/ 0 w 307716"/>
                    <a:gd name="connsiteY0" fmla="*/ 646038 h 792088"/>
                    <a:gd name="connsiteX1" fmla="*/ 137983 w 307716"/>
                    <a:gd name="connsiteY1" fmla="*/ 0 h 792088"/>
                    <a:gd name="connsiteX2" fmla="*/ 307716 w 307716"/>
                    <a:gd name="connsiteY2" fmla="*/ 792088 h 792088"/>
                    <a:gd name="connsiteX3" fmla="*/ 0 w 307716"/>
                    <a:gd name="connsiteY3" fmla="*/ 646038 h 792088"/>
                    <a:gd name="connsiteX0" fmla="*/ 0 w 275966"/>
                    <a:gd name="connsiteY0" fmla="*/ 646038 h 658738"/>
                    <a:gd name="connsiteX1" fmla="*/ 137983 w 275966"/>
                    <a:gd name="connsiteY1" fmla="*/ 0 h 658738"/>
                    <a:gd name="connsiteX2" fmla="*/ 275966 w 275966"/>
                    <a:gd name="connsiteY2" fmla="*/ 658738 h 658738"/>
                    <a:gd name="connsiteX3" fmla="*/ 0 w 275966"/>
                    <a:gd name="connsiteY3" fmla="*/ 646038 h 65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5966" h="658738">
                      <a:moveTo>
                        <a:pt x="0" y="646038"/>
                      </a:moveTo>
                      <a:lnTo>
                        <a:pt x="137983" y="0"/>
                      </a:lnTo>
                      <a:lnTo>
                        <a:pt x="275966" y="658738"/>
                      </a:lnTo>
                      <a:lnTo>
                        <a:pt x="0" y="6460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6" name="이등변 삼각형 88">
                  <a:extLst>
                    <a:ext uri="{FF2B5EF4-FFF2-40B4-BE49-F238E27FC236}">
                      <a16:creationId xmlns:a16="http://schemas.microsoft.com/office/drawing/2014/main" id="{D1532BDB-C3CA-45BB-B17C-507DF1E19823}"/>
                    </a:ext>
                  </a:extLst>
                </p:cNvPr>
                <p:cNvSpPr/>
                <p:nvPr/>
              </p:nvSpPr>
              <p:spPr>
                <a:xfrm>
                  <a:off x="3002131" y="2696220"/>
                  <a:ext cx="244216" cy="563488"/>
                </a:xfrm>
                <a:custGeom>
                  <a:avLst/>
                  <a:gdLst>
                    <a:gd name="connsiteX0" fmla="*/ 0 w 339466"/>
                    <a:gd name="connsiteY0" fmla="*/ 792088 h 792088"/>
                    <a:gd name="connsiteX1" fmla="*/ 169733 w 339466"/>
                    <a:gd name="connsiteY1" fmla="*/ 0 h 792088"/>
                    <a:gd name="connsiteX2" fmla="*/ 339466 w 339466"/>
                    <a:gd name="connsiteY2" fmla="*/ 792088 h 792088"/>
                    <a:gd name="connsiteX3" fmla="*/ 0 w 339466"/>
                    <a:gd name="connsiteY3" fmla="*/ 792088 h 792088"/>
                    <a:gd name="connsiteX0" fmla="*/ 0 w 295016"/>
                    <a:gd name="connsiteY0" fmla="*/ 557138 h 792088"/>
                    <a:gd name="connsiteX1" fmla="*/ 125283 w 295016"/>
                    <a:gd name="connsiteY1" fmla="*/ 0 h 792088"/>
                    <a:gd name="connsiteX2" fmla="*/ 295016 w 295016"/>
                    <a:gd name="connsiteY2" fmla="*/ 792088 h 792088"/>
                    <a:gd name="connsiteX3" fmla="*/ 0 w 295016"/>
                    <a:gd name="connsiteY3" fmla="*/ 557138 h 792088"/>
                    <a:gd name="connsiteX0" fmla="*/ 0 w 244216"/>
                    <a:gd name="connsiteY0" fmla="*/ 557138 h 563488"/>
                    <a:gd name="connsiteX1" fmla="*/ 125283 w 244216"/>
                    <a:gd name="connsiteY1" fmla="*/ 0 h 563488"/>
                    <a:gd name="connsiteX2" fmla="*/ 244216 w 244216"/>
                    <a:gd name="connsiteY2" fmla="*/ 563488 h 563488"/>
                    <a:gd name="connsiteX3" fmla="*/ 0 w 244216"/>
                    <a:gd name="connsiteY3" fmla="*/ 557138 h 563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216" h="563488">
                      <a:moveTo>
                        <a:pt x="0" y="557138"/>
                      </a:moveTo>
                      <a:lnTo>
                        <a:pt x="125283" y="0"/>
                      </a:lnTo>
                      <a:lnTo>
                        <a:pt x="244216" y="563488"/>
                      </a:lnTo>
                      <a:lnTo>
                        <a:pt x="0" y="5571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7" name="이등변 삼각형 89">
                  <a:extLst>
                    <a:ext uri="{FF2B5EF4-FFF2-40B4-BE49-F238E27FC236}">
                      <a16:creationId xmlns:a16="http://schemas.microsoft.com/office/drawing/2014/main" id="{67028B9E-5249-46A0-9F5F-82001B0A0245}"/>
                    </a:ext>
                  </a:extLst>
                </p:cNvPr>
                <p:cNvSpPr/>
                <p:nvPr/>
              </p:nvSpPr>
              <p:spPr>
                <a:xfrm>
                  <a:off x="3211805" y="2842208"/>
                  <a:ext cx="157984" cy="404614"/>
                </a:xfrm>
                <a:custGeom>
                  <a:avLst/>
                  <a:gdLst>
                    <a:gd name="connsiteX0" fmla="*/ 0 w 246884"/>
                    <a:gd name="connsiteY0" fmla="*/ 576064 h 576064"/>
                    <a:gd name="connsiteX1" fmla="*/ 123442 w 246884"/>
                    <a:gd name="connsiteY1" fmla="*/ 0 h 576064"/>
                    <a:gd name="connsiteX2" fmla="*/ 246884 w 246884"/>
                    <a:gd name="connsiteY2" fmla="*/ 576064 h 576064"/>
                    <a:gd name="connsiteX3" fmla="*/ 0 w 246884"/>
                    <a:gd name="connsiteY3" fmla="*/ 576064 h 576064"/>
                    <a:gd name="connsiteX0" fmla="*/ 0 w 208784"/>
                    <a:gd name="connsiteY0" fmla="*/ 385564 h 576064"/>
                    <a:gd name="connsiteX1" fmla="*/ 85342 w 208784"/>
                    <a:gd name="connsiteY1" fmla="*/ 0 h 576064"/>
                    <a:gd name="connsiteX2" fmla="*/ 208784 w 208784"/>
                    <a:gd name="connsiteY2" fmla="*/ 576064 h 576064"/>
                    <a:gd name="connsiteX3" fmla="*/ 0 w 208784"/>
                    <a:gd name="connsiteY3" fmla="*/ 385564 h 576064"/>
                    <a:gd name="connsiteX0" fmla="*/ 0 w 157984"/>
                    <a:gd name="connsiteY0" fmla="*/ 385564 h 404614"/>
                    <a:gd name="connsiteX1" fmla="*/ 85342 w 157984"/>
                    <a:gd name="connsiteY1" fmla="*/ 0 h 404614"/>
                    <a:gd name="connsiteX2" fmla="*/ 157984 w 157984"/>
                    <a:gd name="connsiteY2" fmla="*/ 404614 h 404614"/>
                    <a:gd name="connsiteX3" fmla="*/ 0 w 157984"/>
                    <a:gd name="connsiteY3" fmla="*/ 385564 h 404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984" h="404614">
                      <a:moveTo>
                        <a:pt x="0" y="385564"/>
                      </a:moveTo>
                      <a:lnTo>
                        <a:pt x="85342" y="0"/>
                      </a:lnTo>
                      <a:lnTo>
                        <a:pt x="157984" y="404614"/>
                      </a:lnTo>
                      <a:lnTo>
                        <a:pt x="0" y="3855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8" name="이등변 삼각형 90">
                  <a:extLst>
                    <a:ext uri="{FF2B5EF4-FFF2-40B4-BE49-F238E27FC236}">
                      <a16:creationId xmlns:a16="http://schemas.microsoft.com/office/drawing/2014/main" id="{3016C557-98AA-44CA-B977-5D2DE2492FC0}"/>
                    </a:ext>
                  </a:extLst>
                </p:cNvPr>
                <p:cNvSpPr/>
                <p:nvPr/>
              </p:nvSpPr>
              <p:spPr>
                <a:xfrm>
                  <a:off x="3347947" y="2912244"/>
                  <a:ext cx="138934" cy="328414"/>
                </a:xfrm>
                <a:custGeom>
                  <a:avLst/>
                  <a:gdLst>
                    <a:gd name="connsiteX0" fmla="*/ 0 w 246884"/>
                    <a:gd name="connsiteY0" fmla="*/ 576064 h 576064"/>
                    <a:gd name="connsiteX1" fmla="*/ 123442 w 246884"/>
                    <a:gd name="connsiteY1" fmla="*/ 0 h 576064"/>
                    <a:gd name="connsiteX2" fmla="*/ 246884 w 246884"/>
                    <a:gd name="connsiteY2" fmla="*/ 576064 h 576064"/>
                    <a:gd name="connsiteX3" fmla="*/ 0 w 246884"/>
                    <a:gd name="connsiteY3" fmla="*/ 576064 h 576064"/>
                    <a:gd name="connsiteX0" fmla="*/ 0 w 196084"/>
                    <a:gd name="connsiteY0" fmla="*/ 328414 h 576064"/>
                    <a:gd name="connsiteX1" fmla="*/ 72642 w 196084"/>
                    <a:gd name="connsiteY1" fmla="*/ 0 h 576064"/>
                    <a:gd name="connsiteX2" fmla="*/ 196084 w 196084"/>
                    <a:gd name="connsiteY2" fmla="*/ 576064 h 576064"/>
                    <a:gd name="connsiteX3" fmla="*/ 0 w 196084"/>
                    <a:gd name="connsiteY3" fmla="*/ 328414 h 576064"/>
                    <a:gd name="connsiteX0" fmla="*/ 0 w 138934"/>
                    <a:gd name="connsiteY0" fmla="*/ 328414 h 328414"/>
                    <a:gd name="connsiteX1" fmla="*/ 72642 w 138934"/>
                    <a:gd name="connsiteY1" fmla="*/ 0 h 328414"/>
                    <a:gd name="connsiteX2" fmla="*/ 138934 w 138934"/>
                    <a:gd name="connsiteY2" fmla="*/ 328414 h 328414"/>
                    <a:gd name="connsiteX3" fmla="*/ 0 w 138934"/>
                    <a:gd name="connsiteY3" fmla="*/ 328414 h 32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934" h="328414">
                      <a:moveTo>
                        <a:pt x="0" y="328414"/>
                      </a:moveTo>
                      <a:lnTo>
                        <a:pt x="72642" y="0"/>
                      </a:lnTo>
                      <a:lnTo>
                        <a:pt x="138934" y="328414"/>
                      </a:lnTo>
                      <a:lnTo>
                        <a:pt x="0" y="3284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9" name="이등변 삼각형 91">
                  <a:extLst>
                    <a:ext uri="{FF2B5EF4-FFF2-40B4-BE49-F238E27FC236}">
                      <a16:creationId xmlns:a16="http://schemas.microsoft.com/office/drawing/2014/main" id="{B18B6228-122F-418A-B0E1-1E8244C58BA7}"/>
                    </a:ext>
                  </a:extLst>
                </p:cNvPr>
                <p:cNvSpPr/>
                <p:nvPr/>
              </p:nvSpPr>
              <p:spPr>
                <a:xfrm>
                  <a:off x="3469750" y="2982280"/>
                  <a:ext cx="115269" cy="283778"/>
                </a:xfrm>
                <a:custGeom>
                  <a:avLst/>
                  <a:gdLst>
                    <a:gd name="connsiteX0" fmla="*/ 0 w 216869"/>
                    <a:gd name="connsiteY0" fmla="*/ 506028 h 506028"/>
                    <a:gd name="connsiteX1" fmla="*/ 108435 w 216869"/>
                    <a:gd name="connsiteY1" fmla="*/ 0 h 506028"/>
                    <a:gd name="connsiteX2" fmla="*/ 216869 w 216869"/>
                    <a:gd name="connsiteY2" fmla="*/ 506028 h 506028"/>
                    <a:gd name="connsiteX3" fmla="*/ 0 w 216869"/>
                    <a:gd name="connsiteY3" fmla="*/ 506028 h 506028"/>
                    <a:gd name="connsiteX0" fmla="*/ 0 w 166069"/>
                    <a:gd name="connsiteY0" fmla="*/ 271078 h 506028"/>
                    <a:gd name="connsiteX1" fmla="*/ 57635 w 166069"/>
                    <a:gd name="connsiteY1" fmla="*/ 0 h 506028"/>
                    <a:gd name="connsiteX2" fmla="*/ 166069 w 166069"/>
                    <a:gd name="connsiteY2" fmla="*/ 506028 h 506028"/>
                    <a:gd name="connsiteX3" fmla="*/ 0 w 166069"/>
                    <a:gd name="connsiteY3" fmla="*/ 271078 h 506028"/>
                    <a:gd name="connsiteX0" fmla="*/ 0 w 115269"/>
                    <a:gd name="connsiteY0" fmla="*/ 271078 h 283778"/>
                    <a:gd name="connsiteX1" fmla="*/ 57635 w 115269"/>
                    <a:gd name="connsiteY1" fmla="*/ 0 h 283778"/>
                    <a:gd name="connsiteX2" fmla="*/ 115269 w 115269"/>
                    <a:gd name="connsiteY2" fmla="*/ 283778 h 283778"/>
                    <a:gd name="connsiteX3" fmla="*/ 0 w 115269"/>
                    <a:gd name="connsiteY3" fmla="*/ 271078 h 283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269" h="283778">
                      <a:moveTo>
                        <a:pt x="0" y="271078"/>
                      </a:moveTo>
                      <a:lnTo>
                        <a:pt x="57635" y="0"/>
                      </a:lnTo>
                      <a:lnTo>
                        <a:pt x="115269" y="283778"/>
                      </a:lnTo>
                      <a:lnTo>
                        <a:pt x="0" y="2710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F5C3A08-5F53-43AD-8E4B-E3EF3FED8A42}"/>
                  </a:ext>
                </a:extLst>
              </p:cNvPr>
              <p:cNvSpPr/>
              <p:nvPr/>
            </p:nvSpPr>
            <p:spPr>
              <a:xfrm>
                <a:off x="1897908" y="3212976"/>
                <a:ext cx="1687111" cy="636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C713E9-3764-4BBA-A5AD-1653578D5E82}"/>
              </a:ext>
            </a:extLst>
          </p:cNvPr>
          <p:cNvSpPr/>
          <p:nvPr/>
        </p:nvSpPr>
        <p:spPr>
          <a:xfrm>
            <a:off x="3004649" y="2662929"/>
            <a:ext cx="2716382" cy="1104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D45C32-ECDF-4355-B0F1-05D730E73019}"/>
              </a:ext>
            </a:extLst>
          </p:cNvPr>
          <p:cNvSpPr/>
          <p:nvPr/>
        </p:nvSpPr>
        <p:spPr>
          <a:xfrm>
            <a:off x="2627784" y="2729474"/>
            <a:ext cx="3394076" cy="1016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6EBD99-82C1-445D-A36D-67092FE3801F}"/>
              </a:ext>
            </a:extLst>
          </p:cNvPr>
          <p:cNvSpPr txBox="1"/>
          <p:nvPr/>
        </p:nvSpPr>
        <p:spPr>
          <a:xfrm>
            <a:off x="3647975" y="2174048"/>
            <a:ext cx="166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Collider</a:t>
            </a:r>
            <a:r>
              <a:rPr lang="ko-KR" altLang="en-US" dirty="0">
                <a:solidFill>
                  <a:srgbClr val="FF0000"/>
                </a:solidFill>
              </a:rPr>
              <a:t>범위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9AC84B-2A8A-4FB1-AA96-3150E2FE471E}"/>
              </a:ext>
            </a:extLst>
          </p:cNvPr>
          <p:cNvSpPr txBox="1"/>
          <p:nvPr/>
        </p:nvSpPr>
        <p:spPr>
          <a:xfrm>
            <a:off x="6139752" y="3065037"/>
            <a:ext cx="185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Interaction</a:t>
            </a:r>
            <a:r>
              <a:rPr lang="ko-KR" altLang="en-US" dirty="0">
                <a:solidFill>
                  <a:schemeClr val="accent1"/>
                </a:solidFill>
              </a:rPr>
              <a:t>범위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965D97-C579-43A5-B59C-467A9A9AB626}"/>
              </a:ext>
            </a:extLst>
          </p:cNvPr>
          <p:cNvSpPr txBox="1"/>
          <p:nvPr/>
        </p:nvSpPr>
        <p:spPr>
          <a:xfrm>
            <a:off x="1684092" y="4510246"/>
            <a:ext cx="601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상호작용이 필요한 </a:t>
            </a:r>
            <a:r>
              <a:rPr lang="en-US" altLang="ko-KR" dirty="0">
                <a:solidFill>
                  <a:schemeClr val="bg1"/>
                </a:solidFill>
              </a:rPr>
              <a:t>Object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en-US" altLang="ko-KR" dirty="0">
                <a:solidFill>
                  <a:schemeClr val="bg1"/>
                </a:solidFill>
              </a:rPr>
              <a:t>Interaction</a:t>
            </a:r>
            <a:r>
              <a:rPr lang="ko-KR" altLang="en-US" dirty="0">
                <a:solidFill>
                  <a:schemeClr val="bg1"/>
                </a:solidFill>
              </a:rPr>
              <a:t>이 가능한 </a:t>
            </a:r>
            <a:r>
              <a:rPr lang="en-US" altLang="ko-KR" dirty="0">
                <a:solidFill>
                  <a:schemeClr val="bg1"/>
                </a:solidFill>
              </a:rPr>
              <a:t>Component</a:t>
            </a:r>
            <a:r>
              <a:rPr lang="ko-KR" altLang="en-US" dirty="0">
                <a:solidFill>
                  <a:schemeClr val="bg1"/>
                </a:solidFill>
              </a:rPr>
              <a:t>를 추가해 입력을 받아 이동이 가능하다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9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61320"/>
            <a:ext cx="7560840" cy="1569660"/>
            <a:chOff x="802990" y="419017"/>
            <a:chExt cx="7560840" cy="1569660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39105" y="614773"/>
              <a:ext cx="7056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</a:rPr>
                <a:t>프로젝트 소개</a:t>
              </a:r>
              <a:endParaRPr lang="ko-KR" altLang="en-US" sz="20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</a:endParaRPr>
            </a:p>
          </p:txBody>
        </p: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1" y="2838063"/>
            <a:ext cx="3793865" cy="213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727426" y="2854086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프로젝트 명 </a:t>
            </a:r>
            <a:r>
              <a:rPr lang="en-US" altLang="ko-KR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LINBO</a:t>
            </a:r>
            <a:endParaRPr lang="ko-KR" altLang="en-US" sz="1400" dirty="0">
              <a:solidFill>
                <a:srgbClr val="A6A6A6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27426" y="3314263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팀 명 </a:t>
            </a:r>
            <a:r>
              <a:rPr lang="en-US" altLang="ko-KR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Team JH</a:t>
            </a:r>
            <a:endParaRPr lang="ko-KR" altLang="en-US" sz="1400" dirty="0">
              <a:solidFill>
                <a:srgbClr val="A6A6A6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25119" y="3777094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인원 </a:t>
            </a:r>
            <a:r>
              <a:rPr lang="en-US" altLang="ko-KR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박지혜</a:t>
            </a:r>
            <a:r>
              <a:rPr lang="en-US" altLang="ko-KR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홍재한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25119" y="4228293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장르 </a:t>
            </a:r>
            <a:r>
              <a:rPr lang="en-US" altLang="ko-KR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어드벤처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25119" y="4631349"/>
            <a:ext cx="465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플랫폼 </a:t>
            </a:r>
            <a:r>
              <a:rPr lang="en-US" altLang="ko-KR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Visual Studio 2019 Community</a:t>
            </a:r>
          </a:p>
          <a:p>
            <a:pPr algn="just"/>
            <a:r>
              <a:rPr lang="en-US" altLang="ko-KR" sz="1400" dirty="0">
                <a:solidFill>
                  <a:srgbClr val="A6A6A6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	MFC GDI</a:t>
            </a:r>
            <a:endParaRPr lang="ko-KR" altLang="en-US" sz="1400" dirty="0">
              <a:solidFill>
                <a:srgbClr val="A6A6A6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4583410" y="2598919"/>
            <a:ext cx="0" cy="25922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872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4" y="2620107"/>
            <a:ext cx="3620217" cy="203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Game Play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75" y="1556792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= Game Scene – map3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12608" y="2889679"/>
            <a:ext cx="204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세 번째 트랩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거미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12608" y="3205560"/>
            <a:ext cx="2963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일정 범위 들어올 시 아래로 내려옴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83611" y="3881753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Player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사망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Event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발생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15760" y="3798556"/>
            <a:ext cx="1629931" cy="584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3577452" y="3372977"/>
            <a:ext cx="2011916" cy="427856"/>
            <a:chOff x="4294461" y="3882610"/>
            <a:chExt cx="2011916" cy="427856"/>
          </a:xfrm>
        </p:grpSpPr>
        <p:cxnSp>
          <p:nvCxnSpPr>
            <p:cNvPr id="37" name="직선 연결선 36"/>
            <p:cNvCxnSpPr/>
            <p:nvPr/>
          </p:nvCxnSpPr>
          <p:spPr>
            <a:xfrm flipV="1">
              <a:off x="4294461" y="3882610"/>
              <a:ext cx="0" cy="4278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4294461" y="3882610"/>
              <a:ext cx="20119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3433978" y="5445224"/>
            <a:ext cx="2302998" cy="709047"/>
            <a:chOff x="3433978" y="5445224"/>
            <a:chExt cx="2302998" cy="709047"/>
          </a:xfrm>
        </p:grpSpPr>
        <p:sp>
          <p:nvSpPr>
            <p:cNvPr id="75" name="TextBox 74"/>
            <p:cNvSpPr txBox="1"/>
            <p:nvPr/>
          </p:nvSpPr>
          <p:spPr>
            <a:xfrm>
              <a:off x="3473924" y="5877272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타이밍에 맞춰 지나간다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89837" y="5445224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공략법</a:t>
              </a: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3433978" y="5805263"/>
              <a:ext cx="230299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3431656-04E8-41C4-B31D-FF7664A1E111}"/>
              </a:ext>
            </a:extLst>
          </p:cNvPr>
          <p:cNvSpPr txBox="1"/>
          <p:nvPr/>
        </p:nvSpPr>
        <p:spPr>
          <a:xfrm>
            <a:off x="5712608" y="3542485"/>
            <a:ext cx="3179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최대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Y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값 만큼 내려가면 다시 올라감</a:t>
            </a:r>
          </a:p>
        </p:txBody>
      </p:sp>
    </p:spTree>
    <p:extLst>
      <p:ext uri="{BB962C8B-B14F-4D97-AF65-F5344CB8AC3E}">
        <p14:creationId xmlns:p14="http://schemas.microsoft.com/office/powerpoint/2010/main" val="51471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4" y="2620107"/>
            <a:ext cx="3620216" cy="203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Game Play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75" y="1556792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= Game Scene – map4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77034" y="2689111"/>
            <a:ext cx="2043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네 번째 트랩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로프 덫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77034" y="3004992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Collider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충돌 처리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(AABB)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77034" y="3312769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Player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사망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Event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발생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948518" y="4383390"/>
            <a:ext cx="1257867" cy="225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3561539" y="3140968"/>
            <a:ext cx="2011916" cy="1242422"/>
            <a:chOff x="4294461" y="3068044"/>
            <a:chExt cx="2011916" cy="1242422"/>
          </a:xfrm>
        </p:grpSpPr>
        <p:cxnSp>
          <p:nvCxnSpPr>
            <p:cNvPr id="37" name="직선 연결선 36"/>
            <p:cNvCxnSpPr/>
            <p:nvPr/>
          </p:nvCxnSpPr>
          <p:spPr>
            <a:xfrm flipV="1">
              <a:off x="4294461" y="3068044"/>
              <a:ext cx="0" cy="124242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4294461" y="3068044"/>
              <a:ext cx="20119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3294319" y="5457042"/>
            <a:ext cx="2578182" cy="893713"/>
            <a:chOff x="3433978" y="5445224"/>
            <a:chExt cx="2302998" cy="893713"/>
          </a:xfrm>
        </p:grpSpPr>
        <p:sp>
          <p:nvSpPr>
            <p:cNvPr id="75" name="TextBox 74"/>
            <p:cNvSpPr txBox="1"/>
            <p:nvPr/>
          </p:nvSpPr>
          <p:spPr>
            <a:xfrm>
              <a:off x="3473924" y="5877272"/>
              <a:ext cx="2263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시체 </a:t>
              </a:r>
              <a:r>
                <a:rPr lang="en-US" altLang="ko-KR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Object</a:t>
              </a:r>
              <a:r>
                <a: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를 </a:t>
              </a:r>
              <a:r>
                <a:rPr lang="en-US" altLang="ko-KR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Rope</a:t>
              </a:r>
              <a:r>
                <a: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에 떨어트린다</a:t>
              </a:r>
              <a:endParaRPr lang="en-US" altLang="ko-KR" sz="1200" dirty="0">
                <a:solidFill>
                  <a:srgbClr val="FFFF00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89837" y="5445224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공략법</a:t>
              </a: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3433978" y="5805263"/>
              <a:ext cx="230299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2520975" y="4169461"/>
            <a:ext cx="322834" cy="135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843809" y="4232905"/>
            <a:ext cx="223224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83417" y="4075613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Collider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충돌 처리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(AABB)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83417" y="4383390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Interaction...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22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디커플링을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 위한 </a:t>
                </a:r>
                <a:r>
                  <a:rPr lang="en-US" altLang="ko-KR" sz="2000" dirty="0" err="1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EventManager</a:t>
                </a:r>
                <a:endParaRPr lang="ko-KR" altLang="en-US" sz="20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F8ED300-1D2A-436B-978B-DE1E695D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636912"/>
            <a:ext cx="4738614" cy="266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B8F7EB-22AE-438F-86F0-FDC76066BF33}"/>
              </a:ext>
            </a:extLst>
          </p:cNvPr>
          <p:cNvSpPr/>
          <p:nvPr/>
        </p:nvSpPr>
        <p:spPr>
          <a:xfrm>
            <a:off x="2915816" y="4653136"/>
            <a:ext cx="50548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E91444-76FA-4A7B-964E-23C76B3A1860}"/>
              </a:ext>
            </a:extLst>
          </p:cNvPr>
          <p:cNvSpPr/>
          <p:nvPr/>
        </p:nvSpPr>
        <p:spPr>
          <a:xfrm>
            <a:off x="3421298" y="4905750"/>
            <a:ext cx="1726766" cy="323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3FB64B-1188-4EE9-824D-24752857716B}"/>
              </a:ext>
            </a:extLst>
          </p:cNvPr>
          <p:cNvSpPr/>
          <p:nvPr/>
        </p:nvSpPr>
        <p:spPr>
          <a:xfrm>
            <a:off x="3421298" y="3107452"/>
            <a:ext cx="1726766" cy="61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1192D-F8A5-4875-9C8D-D8FEE10769BC}"/>
              </a:ext>
            </a:extLst>
          </p:cNvPr>
          <p:cNvSpPr txBox="1"/>
          <p:nvPr/>
        </p:nvSpPr>
        <p:spPr>
          <a:xfrm>
            <a:off x="5436096" y="38386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각 오브젝트들은 서로의 존재를 몰라도 상호작용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C72AB-F1AE-4D87-AFC6-8EF4BCCB204E}"/>
              </a:ext>
            </a:extLst>
          </p:cNvPr>
          <p:cNvSpPr txBox="1"/>
          <p:nvPr/>
        </p:nvSpPr>
        <p:spPr>
          <a:xfrm>
            <a:off x="3209466" y="434950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72816-046B-4AE5-AAE3-442A4BF5A6FD}"/>
              </a:ext>
            </a:extLst>
          </p:cNvPr>
          <p:cNvSpPr txBox="1"/>
          <p:nvPr/>
        </p:nvSpPr>
        <p:spPr>
          <a:xfrm>
            <a:off x="4518558" y="45631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7F9F9-583C-4C19-B224-F6A7AB274F99}"/>
              </a:ext>
            </a:extLst>
          </p:cNvPr>
          <p:cNvSpPr txBox="1"/>
          <p:nvPr/>
        </p:nvSpPr>
        <p:spPr>
          <a:xfrm>
            <a:off x="3124883" y="323001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0E434-782B-4941-B7E3-3AD0F7808111}"/>
              </a:ext>
            </a:extLst>
          </p:cNvPr>
          <p:cNvSpPr txBox="1"/>
          <p:nvPr/>
        </p:nvSpPr>
        <p:spPr>
          <a:xfrm>
            <a:off x="320675" y="5571831"/>
            <a:ext cx="833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</a:t>
            </a:r>
            <a:r>
              <a:rPr lang="ko-KR" altLang="en-US" dirty="0">
                <a:solidFill>
                  <a:srgbClr val="FF0000"/>
                </a:solidFill>
              </a:rPr>
              <a:t>시체 로프에 충돌 </a:t>
            </a:r>
            <a:r>
              <a:rPr lang="en-US" altLang="ko-KR" dirty="0">
                <a:solidFill>
                  <a:srgbClr val="FF0000"/>
                </a:solidFill>
              </a:rPr>
              <a:t>--&gt; 2.</a:t>
            </a:r>
            <a:r>
              <a:rPr lang="ko-KR" altLang="en-US" dirty="0">
                <a:solidFill>
                  <a:srgbClr val="FF0000"/>
                </a:solidFill>
              </a:rPr>
              <a:t>로프 끊어짐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이벤트 발생</a:t>
            </a:r>
            <a:r>
              <a:rPr lang="en-US" altLang="ko-KR" dirty="0">
                <a:solidFill>
                  <a:srgbClr val="FF0000"/>
                </a:solidFill>
              </a:rPr>
              <a:t>) --&gt; 3. </a:t>
            </a:r>
            <a:r>
              <a:rPr lang="ko-KR" altLang="en-US" dirty="0">
                <a:solidFill>
                  <a:srgbClr val="FF0000"/>
                </a:solidFill>
              </a:rPr>
              <a:t>떨어지는 </a:t>
            </a:r>
            <a:r>
              <a:rPr lang="en-US" altLang="ko-KR" dirty="0">
                <a:solidFill>
                  <a:srgbClr val="FF0000"/>
                </a:solidFill>
              </a:rPr>
              <a:t>Trap </a:t>
            </a:r>
            <a:r>
              <a:rPr lang="ko-KR" altLang="en-US" dirty="0">
                <a:solidFill>
                  <a:srgbClr val="FF0000"/>
                </a:solidFill>
              </a:rPr>
              <a:t>시작 </a:t>
            </a:r>
          </a:p>
        </p:txBody>
      </p:sp>
    </p:spTree>
    <p:extLst>
      <p:ext uri="{BB962C8B-B14F-4D97-AF65-F5344CB8AC3E}">
        <p14:creationId xmlns:p14="http://schemas.microsoft.com/office/powerpoint/2010/main" val="3498030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EventManager</a:t>
                </a:r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 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사용법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4008D-F062-4681-9A3F-C9C4885B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54" y="1457288"/>
            <a:ext cx="4693981" cy="2362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867513-B61E-46B9-A292-D52DF656D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70" y="4727021"/>
            <a:ext cx="5162550" cy="18383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A586A5-34C4-4208-BFE6-9E569FAE9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882" y="4035081"/>
            <a:ext cx="7202193" cy="574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E246F5-B93A-4D38-A8AC-FBC0A54CA3D5}"/>
              </a:ext>
            </a:extLst>
          </p:cNvPr>
          <p:cNvSpPr txBox="1"/>
          <p:nvPr/>
        </p:nvSpPr>
        <p:spPr>
          <a:xfrm>
            <a:off x="5031978" y="160703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EventManager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B0C2F-950B-4A2D-A81E-64F5BFD50E1C}"/>
              </a:ext>
            </a:extLst>
          </p:cNvPr>
          <p:cNvSpPr txBox="1"/>
          <p:nvPr/>
        </p:nvSpPr>
        <p:spPr>
          <a:xfrm>
            <a:off x="7463691" y="3856201"/>
            <a:ext cx="127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함수 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23488-5E22-4DCB-8C13-16A413D97646}"/>
              </a:ext>
            </a:extLst>
          </p:cNvPr>
          <p:cNvSpPr txBox="1"/>
          <p:nvPr/>
        </p:nvSpPr>
        <p:spPr>
          <a:xfrm>
            <a:off x="6100545" y="4878178"/>
            <a:ext cx="146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Cut_Rope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284693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620107"/>
            <a:ext cx="3620217" cy="203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Game Play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75" y="1556792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= Game Scene – map5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01952" y="318521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다섯 번째 트랩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굴러오는 공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92080" y="3782538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지형을 따라서 굴러 내려옴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92080" y="4090315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Player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사망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Event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발생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3433978" y="5445224"/>
            <a:ext cx="2302998" cy="709047"/>
            <a:chOff x="3433978" y="5445224"/>
            <a:chExt cx="2302998" cy="709047"/>
          </a:xfrm>
        </p:grpSpPr>
        <p:sp>
          <p:nvSpPr>
            <p:cNvPr id="75" name="TextBox 74"/>
            <p:cNvSpPr txBox="1"/>
            <p:nvPr/>
          </p:nvSpPr>
          <p:spPr>
            <a:xfrm>
              <a:off x="3473924" y="5877272"/>
              <a:ext cx="226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지형을 이용해 피한다</a:t>
              </a:r>
              <a:endParaRPr lang="en-US" altLang="ko-KR" sz="1200" dirty="0">
                <a:solidFill>
                  <a:srgbClr val="FFFF00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89837" y="5445224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공략법</a:t>
              </a: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3433978" y="5805263"/>
              <a:ext cx="230299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2864788" y="3620546"/>
            <a:ext cx="609135" cy="608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459266" y="3925023"/>
            <a:ext cx="176080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72D809D-52BD-4A34-9651-58F2ACC1AF8A}"/>
              </a:ext>
            </a:extLst>
          </p:cNvPr>
          <p:cNvSpPr txBox="1"/>
          <p:nvPr/>
        </p:nvSpPr>
        <p:spPr>
          <a:xfrm>
            <a:off x="5292080" y="3481263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회전</a:t>
            </a:r>
          </a:p>
        </p:txBody>
      </p:sp>
    </p:spTree>
    <p:extLst>
      <p:ext uri="{BB962C8B-B14F-4D97-AF65-F5344CB8AC3E}">
        <p14:creationId xmlns:p14="http://schemas.microsoft.com/office/powerpoint/2010/main" val="2543495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620107"/>
            <a:ext cx="3620217" cy="203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Game Play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75" y="1556792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= Game Scene – map6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44008" y="3312768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여섯 번째 트랩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떨어지는 물체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44008" y="3628649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Collider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충돌 처리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(AABB)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44008" y="3936426"/>
            <a:ext cx="218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Player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사망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Event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발생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3433978" y="5445224"/>
            <a:ext cx="2302998" cy="709047"/>
            <a:chOff x="3433978" y="5445224"/>
            <a:chExt cx="2302998" cy="709047"/>
          </a:xfrm>
        </p:grpSpPr>
        <p:sp>
          <p:nvSpPr>
            <p:cNvPr id="75" name="TextBox 74"/>
            <p:cNvSpPr txBox="1"/>
            <p:nvPr/>
          </p:nvSpPr>
          <p:spPr>
            <a:xfrm>
              <a:off x="3473924" y="5877272"/>
              <a:ext cx="226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타이밍에 맞춰 지나간다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89837" y="5445224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공략법</a:t>
              </a: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3433978" y="5805263"/>
              <a:ext cx="230299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2435584" y="3646959"/>
            <a:ext cx="358212" cy="358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793796" y="3826012"/>
            <a:ext cx="176080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04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620108"/>
            <a:ext cx="3620217" cy="203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Game Play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75" y="1556792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= Game Scene – map7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49974" y="2790339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일곱 번째 트랩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떨어지는 지형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80112" y="3435212"/>
            <a:ext cx="2619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Collider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충돌 처리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(AABB) 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80111" y="3742989"/>
            <a:ext cx="251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못올라갈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 경우 떨어져 사망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3433978" y="5445224"/>
            <a:ext cx="2302998" cy="709047"/>
            <a:chOff x="3433978" y="5445224"/>
            <a:chExt cx="2302998" cy="709047"/>
          </a:xfrm>
        </p:grpSpPr>
        <p:sp>
          <p:nvSpPr>
            <p:cNvPr id="75" name="TextBox 74"/>
            <p:cNvSpPr txBox="1"/>
            <p:nvPr/>
          </p:nvSpPr>
          <p:spPr>
            <a:xfrm>
              <a:off x="3473924" y="5877272"/>
              <a:ext cx="226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타이밍에 맞춰 지나간다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89837" y="5445224"/>
              <a:ext cx="2187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  <a:cs typeface="KoPubWorld돋움체 Light" panose="00000300000000000000" pitchFamily="2" charset="-127"/>
                </a:rPr>
                <a:t>공략법</a:t>
              </a: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3433978" y="5805263"/>
              <a:ext cx="230299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2825060" y="4068840"/>
            <a:ext cx="554068" cy="443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27953" y="3589100"/>
            <a:ext cx="23579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578640" y="4022218"/>
            <a:ext cx="633320" cy="41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27063" y="4237148"/>
            <a:ext cx="718711" cy="41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3127953" y="3589100"/>
            <a:ext cx="0" cy="479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A817480-3D7C-4FE8-8196-0E5F4B0DB91F}"/>
              </a:ext>
            </a:extLst>
          </p:cNvPr>
          <p:cNvSpPr txBox="1"/>
          <p:nvPr/>
        </p:nvSpPr>
        <p:spPr>
          <a:xfrm>
            <a:off x="5580112" y="309811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발판에 올라가면 점점 바닥으로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내려감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68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CheckPoint</a:t>
                </a:r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 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기능</a:t>
                </a: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F30F69-6DFD-4C99-99C4-A285C00D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01" y="2074951"/>
            <a:ext cx="6667500" cy="54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C96EC5-2D48-44EA-A962-2379EC557BD9}"/>
              </a:ext>
            </a:extLst>
          </p:cNvPr>
          <p:cNvSpPr txBox="1"/>
          <p:nvPr/>
        </p:nvSpPr>
        <p:spPr>
          <a:xfrm>
            <a:off x="3921385" y="189028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지정한 </a:t>
            </a:r>
            <a:r>
              <a:rPr lang="en-US" altLang="ko-KR" dirty="0" err="1">
                <a:solidFill>
                  <a:schemeClr val="bg1"/>
                </a:solidFill>
              </a:rPr>
              <a:t>CheckPoint</a:t>
            </a:r>
            <a:r>
              <a:rPr lang="en-US" altLang="ko-KR" dirty="0">
                <a:solidFill>
                  <a:schemeClr val="bg1"/>
                </a:solidFill>
              </a:rPr>
              <a:t> Data</a:t>
            </a:r>
            <a:r>
              <a:rPr lang="ko-KR" altLang="en-US" dirty="0">
                <a:solidFill>
                  <a:schemeClr val="bg1"/>
                </a:solidFill>
              </a:rPr>
              <a:t>를 가져와 저장함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216A73-0127-41DC-8325-DDBA788B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89" y="3017810"/>
            <a:ext cx="5148064" cy="3463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1F8EE0-0654-4BBC-A583-6311D5206BCB}"/>
              </a:ext>
            </a:extLst>
          </p:cNvPr>
          <p:cNvSpPr txBox="1"/>
          <p:nvPr/>
        </p:nvSpPr>
        <p:spPr>
          <a:xfrm>
            <a:off x="4139952" y="3717030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사망 시 처음으로 돌아가는게 아닌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CheckPoint</a:t>
            </a:r>
            <a:r>
              <a:rPr lang="ko-KR" altLang="en-US" dirty="0">
                <a:solidFill>
                  <a:schemeClr val="bg1"/>
                </a:solidFill>
              </a:rPr>
              <a:t>로 돌아가도록 구현</a:t>
            </a:r>
          </a:p>
        </p:txBody>
      </p:sp>
    </p:spTree>
    <p:extLst>
      <p:ext uri="{BB962C8B-B14F-4D97-AF65-F5344CB8AC3E}">
        <p14:creationId xmlns:p14="http://schemas.microsoft.com/office/powerpoint/2010/main" val="3509211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619672" y="2276872"/>
            <a:ext cx="5927475" cy="616134"/>
            <a:chOff x="1619672" y="924048"/>
            <a:chExt cx="5927475" cy="616134"/>
          </a:xfrm>
        </p:grpSpPr>
        <p:grpSp>
          <p:nvGrpSpPr>
            <p:cNvPr id="5" name="그룹 4"/>
            <p:cNvGrpSpPr/>
            <p:nvPr/>
          </p:nvGrpSpPr>
          <p:grpSpPr>
            <a:xfrm>
              <a:off x="1619672" y="924048"/>
              <a:ext cx="5927475" cy="616134"/>
              <a:chOff x="1536254" y="411442"/>
              <a:chExt cx="5927475" cy="61613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536254" y="627466"/>
                <a:ext cx="59274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KoPub돋움체 Light" pitchFamily="2" charset="-127"/>
                    <a:ea typeface="KoPub돋움체 Light" pitchFamily="2" charset="-127"/>
                  </a:rPr>
                  <a:t>Q &amp; A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771799" y="411442"/>
                <a:ext cx="3456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[</a:t>
                </a:r>
                <a:r>
                  <a:rPr lang="ko-KR" altLang="en-US" sz="12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프로젝트</a:t>
                </a:r>
                <a:r>
                  <a:rPr lang="en-US" altLang="ko-KR" sz="12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#1]</a:t>
                </a:r>
                <a:endParaRPr lang="ko-KR" altLang="en-US" sz="12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  <p:cxnSp>
          <p:nvCxnSpPr>
            <p:cNvPr id="3" name="직선 연결선 2"/>
            <p:cNvCxnSpPr/>
            <p:nvPr/>
          </p:nvCxnSpPr>
          <p:spPr>
            <a:xfrm>
              <a:off x="2855218" y="1540182"/>
              <a:ext cx="3456384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871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61320"/>
            <a:ext cx="7560840" cy="1569660"/>
            <a:chOff x="802990" y="419017"/>
            <a:chExt cx="7560840" cy="1569660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39105" y="614773"/>
              <a:ext cx="7056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</a:rPr>
                <a:t>프로젝트 소개</a:t>
              </a:r>
              <a:endParaRPr lang="ko-KR" altLang="en-US" sz="20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</a:endParaRPr>
            </a:p>
          </p:txBody>
        </p: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320675" y="3717032"/>
            <a:ext cx="849979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3075" y="1556792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박지혜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3075" y="4005064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홍재한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875" y="1864569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캐릭터 리소스 작업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7875" y="2172346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맵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 리소스 작업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7875" y="2480123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Intro, End Scene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제작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875" y="2787900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Sound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작업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7604" y="4312893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프레임 워크 제작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7604" y="4620670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충돌 체크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7604" y="4928447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물리 추가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7604" y="5236224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캐릭터 이동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501146-6866-4D70-AA1D-377333C07525}"/>
              </a:ext>
            </a:extLst>
          </p:cNvPr>
          <p:cNvSpPr txBox="1"/>
          <p:nvPr/>
        </p:nvSpPr>
        <p:spPr>
          <a:xfrm>
            <a:off x="826307" y="5578128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- XML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Parsing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15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세부 기술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4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구조</a:t>
                </a: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EEE2FF-2E89-45B7-A4B6-5560FFF79911}"/>
              </a:ext>
            </a:extLst>
          </p:cNvPr>
          <p:cNvGrpSpPr/>
          <p:nvPr/>
        </p:nvGrpSpPr>
        <p:grpSpPr>
          <a:xfrm>
            <a:off x="305048" y="2158389"/>
            <a:ext cx="2659721" cy="3456384"/>
            <a:chOff x="1039105" y="1556792"/>
            <a:chExt cx="2659721" cy="317022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24CD695-FF81-4844-AAC8-813ABADE1297}"/>
                </a:ext>
              </a:extLst>
            </p:cNvPr>
            <p:cNvGrpSpPr/>
            <p:nvPr/>
          </p:nvGrpSpPr>
          <p:grpSpPr>
            <a:xfrm>
              <a:off x="1039105" y="1556792"/>
              <a:ext cx="2596791" cy="3170229"/>
              <a:chOff x="5171771" y="1556792"/>
              <a:chExt cx="2232249" cy="317022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4D14C3-F98E-400F-9A3B-DC1DF3AFABC2}"/>
                  </a:ext>
                </a:extLst>
              </p:cNvPr>
              <p:cNvSpPr txBox="1"/>
              <p:nvPr/>
            </p:nvSpPr>
            <p:spPr>
              <a:xfrm>
                <a:off x="5171772" y="1585272"/>
                <a:ext cx="2232248" cy="33875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Manager Class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3189C9-1C5D-42B4-A2B4-D31A4FE1EBB9}"/>
                  </a:ext>
                </a:extLst>
              </p:cNvPr>
              <p:cNvSpPr/>
              <p:nvPr/>
            </p:nvSpPr>
            <p:spPr>
              <a:xfrm>
                <a:off x="5171771" y="1556792"/>
                <a:ext cx="2232248" cy="31702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5A5717-4373-487D-A9C0-2C2CB5FB7698}"/>
                </a:ext>
              </a:extLst>
            </p:cNvPr>
            <p:cNvSpPr txBox="1"/>
            <p:nvPr/>
          </p:nvSpPr>
          <p:spPr>
            <a:xfrm>
              <a:off x="1137506" y="2067551"/>
              <a:ext cx="2561320" cy="237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en-US" altLang="ko-KR" dirty="0" err="1">
                  <a:solidFill>
                    <a:schemeClr val="bg1"/>
                  </a:solidFill>
                </a:rPr>
                <a:t>SceneManager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en-US" altLang="ko-KR" dirty="0" err="1">
                  <a:solidFill>
                    <a:schemeClr val="bg1"/>
                  </a:solidFill>
                </a:rPr>
                <a:t>GameManager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en-US" altLang="ko-KR" dirty="0" err="1">
                  <a:solidFill>
                    <a:schemeClr val="bg1"/>
                  </a:solidFill>
                </a:rPr>
                <a:t>EventManager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en-US" altLang="ko-KR" dirty="0" err="1">
                  <a:solidFill>
                    <a:schemeClr val="bg1"/>
                  </a:solidFill>
                </a:rPr>
                <a:t>AssetManager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</a:t>
              </a:r>
              <a:r>
                <a:rPr lang="en-US" altLang="ko-KR" dirty="0" err="1">
                  <a:solidFill>
                    <a:schemeClr val="bg1"/>
                  </a:solidFill>
                </a:rPr>
                <a:t>SoundManager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6ED459-318C-43D2-99FC-04B200D94477}"/>
              </a:ext>
            </a:extLst>
          </p:cNvPr>
          <p:cNvGrpSpPr/>
          <p:nvPr/>
        </p:nvGrpSpPr>
        <p:grpSpPr>
          <a:xfrm>
            <a:off x="6325873" y="2158389"/>
            <a:ext cx="2596791" cy="3456384"/>
            <a:chOff x="1039105" y="1556792"/>
            <a:chExt cx="2596791" cy="317022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D06013D-547C-421D-8459-4BCA1D7BE09E}"/>
                </a:ext>
              </a:extLst>
            </p:cNvPr>
            <p:cNvGrpSpPr/>
            <p:nvPr/>
          </p:nvGrpSpPr>
          <p:grpSpPr>
            <a:xfrm>
              <a:off x="1039105" y="1556792"/>
              <a:ext cx="2596791" cy="3170229"/>
              <a:chOff x="5171771" y="1556792"/>
              <a:chExt cx="2232249" cy="317022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395D9E-A2A8-4629-A55D-67787650AAFF}"/>
                  </a:ext>
                </a:extLst>
              </p:cNvPr>
              <p:cNvSpPr txBox="1"/>
              <p:nvPr/>
            </p:nvSpPr>
            <p:spPr>
              <a:xfrm>
                <a:off x="5171772" y="1585272"/>
                <a:ext cx="2232248" cy="33875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Component Class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5533CC7-A472-4417-B60D-50C1AB6CA481}"/>
                  </a:ext>
                </a:extLst>
              </p:cNvPr>
              <p:cNvSpPr/>
              <p:nvPr/>
            </p:nvSpPr>
            <p:spPr>
              <a:xfrm>
                <a:off x="5171771" y="1556792"/>
                <a:ext cx="2232248" cy="31702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CA0819-F843-4656-B737-88EC3035360B}"/>
                </a:ext>
              </a:extLst>
            </p:cNvPr>
            <p:cNvSpPr txBox="1"/>
            <p:nvPr/>
          </p:nvSpPr>
          <p:spPr>
            <a:xfrm>
              <a:off x="1074576" y="2326736"/>
              <a:ext cx="2561320" cy="211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Collider Component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BoxCollider2D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Interact Component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PlayerControl</a:t>
              </a:r>
              <a:r>
                <a:rPr lang="en-US" altLang="ko-KR" dirty="0">
                  <a:solidFill>
                    <a:schemeClr val="bg1"/>
                  </a:solidFill>
                </a:rPr>
                <a:t> Comp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8566F1-B746-4AE4-AC19-E2108DB6C6D0}"/>
              </a:ext>
            </a:extLst>
          </p:cNvPr>
          <p:cNvGrpSpPr/>
          <p:nvPr/>
        </p:nvGrpSpPr>
        <p:grpSpPr>
          <a:xfrm>
            <a:off x="3330153" y="2158389"/>
            <a:ext cx="2596791" cy="3456384"/>
            <a:chOff x="1039105" y="1556792"/>
            <a:chExt cx="2596791" cy="317022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AD5651A-6992-4A3F-A9F8-A184C0CB7148}"/>
                </a:ext>
              </a:extLst>
            </p:cNvPr>
            <p:cNvGrpSpPr/>
            <p:nvPr/>
          </p:nvGrpSpPr>
          <p:grpSpPr>
            <a:xfrm>
              <a:off x="1039105" y="1556792"/>
              <a:ext cx="2596791" cy="3170229"/>
              <a:chOff x="5171771" y="1556792"/>
              <a:chExt cx="2232249" cy="317022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9E1AD0-701E-44B7-8656-DEFE0AA4A380}"/>
                  </a:ext>
                </a:extLst>
              </p:cNvPr>
              <p:cNvSpPr txBox="1"/>
              <p:nvPr/>
            </p:nvSpPr>
            <p:spPr>
              <a:xfrm>
                <a:off x="5171772" y="1585272"/>
                <a:ext cx="2232248" cy="33875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Animation Class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9ACEFCD-1567-4A1A-9D13-76A877DABA09}"/>
                  </a:ext>
                </a:extLst>
              </p:cNvPr>
              <p:cNvSpPr/>
              <p:nvPr/>
            </p:nvSpPr>
            <p:spPr>
              <a:xfrm>
                <a:off x="5171771" y="1556792"/>
                <a:ext cx="2232248" cy="31702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AF05F-224A-47F8-97C6-90E356829C39}"/>
                </a:ext>
              </a:extLst>
            </p:cNvPr>
            <p:cNvSpPr txBox="1"/>
            <p:nvPr/>
          </p:nvSpPr>
          <p:spPr>
            <a:xfrm>
              <a:off x="1074576" y="2192097"/>
              <a:ext cx="2561320" cy="237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player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Animation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-Idle Animation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-Run Animation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-Jump Animation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-Die Animation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Component Animation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81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구조</a:t>
                </a: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EEE2FF-2E89-45B7-A4B6-5560FFF79911}"/>
              </a:ext>
            </a:extLst>
          </p:cNvPr>
          <p:cNvGrpSpPr/>
          <p:nvPr/>
        </p:nvGrpSpPr>
        <p:grpSpPr>
          <a:xfrm>
            <a:off x="313060" y="2116097"/>
            <a:ext cx="2596791" cy="3456384"/>
            <a:chOff x="1039105" y="1556792"/>
            <a:chExt cx="2596791" cy="317022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24CD695-FF81-4844-AAC8-813ABADE1297}"/>
                </a:ext>
              </a:extLst>
            </p:cNvPr>
            <p:cNvGrpSpPr/>
            <p:nvPr/>
          </p:nvGrpSpPr>
          <p:grpSpPr>
            <a:xfrm>
              <a:off x="1039105" y="1556792"/>
              <a:ext cx="2596791" cy="3170229"/>
              <a:chOff x="5171771" y="1556792"/>
              <a:chExt cx="2232249" cy="317022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4D14C3-F98E-400F-9A3B-DC1DF3AFABC2}"/>
                  </a:ext>
                </a:extLst>
              </p:cNvPr>
              <p:cNvSpPr txBox="1"/>
              <p:nvPr/>
            </p:nvSpPr>
            <p:spPr>
              <a:xfrm>
                <a:off x="5171772" y="1585272"/>
                <a:ext cx="2232248" cy="33875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Scene Class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3189C9-1C5D-42B4-A2B4-D31A4FE1EBB9}"/>
                  </a:ext>
                </a:extLst>
              </p:cNvPr>
              <p:cNvSpPr/>
              <p:nvPr/>
            </p:nvSpPr>
            <p:spPr>
              <a:xfrm>
                <a:off x="5171771" y="1556792"/>
                <a:ext cx="2232248" cy="31702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5A5717-4373-487D-A9C0-2C2CB5FB7698}"/>
                </a:ext>
              </a:extLst>
            </p:cNvPr>
            <p:cNvSpPr txBox="1"/>
            <p:nvPr/>
          </p:nvSpPr>
          <p:spPr>
            <a:xfrm>
              <a:off x="1074576" y="2326736"/>
              <a:ext cx="2561320" cy="1355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-Intro Scene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-Game Scene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-Ending Scene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6ED459-318C-43D2-99FC-04B200D94477}"/>
              </a:ext>
            </a:extLst>
          </p:cNvPr>
          <p:cNvGrpSpPr/>
          <p:nvPr/>
        </p:nvGrpSpPr>
        <p:grpSpPr>
          <a:xfrm>
            <a:off x="6333885" y="2116097"/>
            <a:ext cx="2596791" cy="3456384"/>
            <a:chOff x="1039105" y="1556792"/>
            <a:chExt cx="2596791" cy="317022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D06013D-547C-421D-8459-4BCA1D7BE09E}"/>
                </a:ext>
              </a:extLst>
            </p:cNvPr>
            <p:cNvGrpSpPr/>
            <p:nvPr/>
          </p:nvGrpSpPr>
          <p:grpSpPr>
            <a:xfrm>
              <a:off x="1039105" y="1556792"/>
              <a:ext cx="2596791" cy="3170229"/>
              <a:chOff x="5171771" y="1556792"/>
              <a:chExt cx="2232249" cy="317022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395D9E-A2A8-4629-A55D-67787650AAFF}"/>
                  </a:ext>
                </a:extLst>
              </p:cNvPr>
              <p:cNvSpPr txBox="1"/>
              <p:nvPr/>
            </p:nvSpPr>
            <p:spPr>
              <a:xfrm>
                <a:off x="5171772" y="1585272"/>
                <a:ext cx="2232248" cy="33875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Common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5533CC7-A472-4417-B60D-50C1AB6CA481}"/>
                  </a:ext>
                </a:extLst>
              </p:cNvPr>
              <p:cNvSpPr/>
              <p:nvPr/>
            </p:nvSpPr>
            <p:spPr>
              <a:xfrm>
                <a:off x="5171771" y="1556792"/>
                <a:ext cx="2232248" cy="31702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CA0819-F843-4656-B737-88EC3035360B}"/>
                </a:ext>
              </a:extLst>
            </p:cNvPr>
            <p:cNvSpPr txBox="1"/>
            <p:nvPr/>
          </p:nvSpPr>
          <p:spPr>
            <a:xfrm>
              <a:off x="1074576" y="2326736"/>
              <a:ext cx="2561320" cy="237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</a:rPr>
                <a:t>ECheckPoint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Etag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EPlayerState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EspiderState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ERotateRockState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Eevent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EObjectNumber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Esound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Defines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8566F1-B746-4AE4-AC19-E2108DB6C6D0}"/>
              </a:ext>
            </a:extLst>
          </p:cNvPr>
          <p:cNvGrpSpPr/>
          <p:nvPr/>
        </p:nvGrpSpPr>
        <p:grpSpPr>
          <a:xfrm>
            <a:off x="3338165" y="2116097"/>
            <a:ext cx="2596791" cy="3518397"/>
            <a:chOff x="1039105" y="1556792"/>
            <a:chExt cx="2596791" cy="322710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AD5651A-6992-4A3F-A9F8-A184C0CB7148}"/>
                </a:ext>
              </a:extLst>
            </p:cNvPr>
            <p:cNvGrpSpPr/>
            <p:nvPr/>
          </p:nvGrpSpPr>
          <p:grpSpPr>
            <a:xfrm>
              <a:off x="1039105" y="1556792"/>
              <a:ext cx="2596791" cy="3170229"/>
              <a:chOff x="5171771" y="1556792"/>
              <a:chExt cx="2232249" cy="317022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9E1AD0-701E-44B7-8656-DEFE0AA4A380}"/>
                  </a:ext>
                </a:extLst>
              </p:cNvPr>
              <p:cNvSpPr txBox="1"/>
              <p:nvPr/>
            </p:nvSpPr>
            <p:spPr>
              <a:xfrm>
                <a:off x="5171772" y="1585272"/>
                <a:ext cx="2232248" cy="33875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Object Class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9ACEFCD-1567-4A1A-9D13-76A877DABA09}"/>
                  </a:ext>
                </a:extLst>
              </p:cNvPr>
              <p:cNvSpPr/>
              <p:nvPr/>
            </p:nvSpPr>
            <p:spPr>
              <a:xfrm>
                <a:off x="5171771" y="1556792"/>
                <a:ext cx="2232248" cy="317022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AF05F-224A-47F8-97C6-90E356829C39}"/>
                </a:ext>
              </a:extLst>
            </p:cNvPr>
            <p:cNvSpPr txBox="1"/>
            <p:nvPr/>
          </p:nvSpPr>
          <p:spPr>
            <a:xfrm>
              <a:off x="1056840" y="1904484"/>
              <a:ext cx="2561320" cy="2879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Player</a:t>
              </a: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ColliderObj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FallenRock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FelledTrap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 err="1">
                  <a:solidFill>
                    <a:schemeClr val="bg1"/>
                  </a:solidFill>
                </a:rPr>
                <a:t>Niddle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Rope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Corpse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Spider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Square Trap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Trap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Rock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29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구조</a:t>
                </a: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15673-8815-4658-AF43-7D9FF1CED9FD}"/>
              </a:ext>
            </a:extLst>
          </p:cNvPr>
          <p:cNvSpPr txBox="1"/>
          <p:nvPr/>
        </p:nvSpPr>
        <p:spPr>
          <a:xfrm>
            <a:off x="802990" y="2010231"/>
            <a:ext cx="129614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Linbo</a:t>
            </a:r>
            <a:r>
              <a:rPr lang="en-US" altLang="ko-KR" dirty="0">
                <a:solidFill>
                  <a:schemeClr val="bg1"/>
                </a:solidFill>
              </a:rPr>
              <a:t> App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95125-CDE4-4AF1-A089-B6AFE0F3BAD1}"/>
              </a:ext>
            </a:extLst>
          </p:cNvPr>
          <p:cNvSpPr txBox="1"/>
          <p:nvPr/>
        </p:nvSpPr>
        <p:spPr>
          <a:xfrm>
            <a:off x="806835" y="2881370"/>
            <a:ext cx="129614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AB3C4-6632-40FF-A065-4EED0C593866}"/>
              </a:ext>
            </a:extLst>
          </p:cNvPr>
          <p:cNvSpPr txBox="1"/>
          <p:nvPr/>
        </p:nvSpPr>
        <p:spPr>
          <a:xfrm>
            <a:off x="599914" y="3987576"/>
            <a:ext cx="180019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SceneManager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BF411-84E5-4A11-A6F3-2F636088DF03}"/>
              </a:ext>
            </a:extLst>
          </p:cNvPr>
          <p:cNvSpPr txBox="1"/>
          <p:nvPr/>
        </p:nvSpPr>
        <p:spPr>
          <a:xfrm>
            <a:off x="3501343" y="3066036"/>
            <a:ext cx="18002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Intro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57F544-2127-4631-B6E2-AAD848B4FCF4}"/>
              </a:ext>
            </a:extLst>
          </p:cNvPr>
          <p:cNvSpPr txBox="1"/>
          <p:nvPr/>
        </p:nvSpPr>
        <p:spPr>
          <a:xfrm>
            <a:off x="3501343" y="4064012"/>
            <a:ext cx="18002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Game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5F05D-E2ED-450D-A5E8-57CE8460E390}"/>
              </a:ext>
            </a:extLst>
          </p:cNvPr>
          <p:cNvSpPr txBox="1"/>
          <p:nvPr/>
        </p:nvSpPr>
        <p:spPr>
          <a:xfrm>
            <a:off x="3501343" y="5061988"/>
            <a:ext cx="18002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Ending Scene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B79B0CC-29BB-4581-9B94-F79104D47D71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1451062" y="2379563"/>
            <a:ext cx="3845" cy="5018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BDE15A-D3C4-46E1-98CA-6B7303202F9E}"/>
              </a:ext>
            </a:extLst>
          </p:cNvPr>
          <p:cNvCxnSpPr>
            <a:cxnSpLocks/>
          </p:cNvCxnSpPr>
          <p:nvPr/>
        </p:nvCxnSpPr>
        <p:spPr>
          <a:xfrm>
            <a:off x="1439677" y="3272769"/>
            <a:ext cx="0" cy="6186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334AF-9F38-4B41-84BB-1998A21505A6}"/>
              </a:ext>
            </a:extLst>
          </p:cNvPr>
          <p:cNvSpPr txBox="1"/>
          <p:nvPr/>
        </p:nvSpPr>
        <p:spPr>
          <a:xfrm>
            <a:off x="1415058" y="343536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Update(Delta)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85FD02F-32FA-45F7-A853-37D4BCAB6164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2400113" y="3250702"/>
            <a:ext cx="1101230" cy="9215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2E168F-017E-46C7-B262-75969BEBD389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400113" y="4172242"/>
            <a:ext cx="1101230" cy="764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B75D656-2C43-424A-B321-6328710C079C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2400113" y="4172242"/>
            <a:ext cx="1101230" cy="10744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1A76507-C0FC-43BA-BC3D-4E12481C499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4401443" y="3435368"/>
            <a:ext cx="0" cy="6286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4888A83-1822-4918-8185-172EE046EC76}"/>
              </a:ext>
            </a:extLst>
          </p:cNvPr>
          <p:cNvCxnSpPr/>
          <p:nvPr/>
        </p:nvCxnSpPr>
        <p:spPr>
          <a:xfrm>
            <a:off x="4401443" y="4433344"/>
            <a:ext cx="0" cy="6286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426C12D-DC51-442B-961E-7AC33D72C0F7}"/>
              </a:ext>
            </a:extLst>
          </p:cNvPr>
          <p:cNvSpPr txBox="1"/>
          <p:nvPr/>
        </p:nvSpPr>
        <p:spPr>
          <a:xfrm>
            <a:off x="4583409" y="3595801"/>
            <a:ext cx="718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Next( 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6A348E-B4EF-40BB-B80B-0ECFE9CD10F3}"/>
              </a:ext>
            </a:extLst>
          </p:cNvPr>
          <p:cNvSpPr txBox="1"/>
          <p:nvPr/>
        </p:nvSpPr>
        <p:spPr>
          <a:xfrm>
            <a:off x="4577300" y="4593777"/>
            <a:ext cx="718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Next( 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E4F0B-1C61-4617-B853-735ADE16642B}"/>
              </a:ext>
            </a:extLst>
          </p:cNvPr>
          <p:cNvSpPr txBox="1"/>
          <p:nvPr/>
        </p:nvSpPr>
        <p:spPr>
          <a:xfrm>
            <a:off x="6505648" y="3802910"/>
            <a:ext cx="81173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Player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45F5FB-2C5B-40D3-A343-4F2455F49807}"/>
              </a:ext>
            </a:extLst>
          </p:cNvPr>
          <p:cNvSpPr txBox="1"/>
          <p:nvPr/>
        </p:nvSpPr>
        <p:spPr>
          <a:xfrm>
            <a:off x="6371456" y="4692656"/>
            <a:ext cx="108011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Objects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CE34CD7-C01B-4992-938B-5C3FE6B30AEF}"/>
              </a:ext>
            </a:extLst>
          </p:cNvPr>
          <p:cNvCxnSpPr>
            <a:stCxn id="16" idx="3"/>
            <a:endCxn id="37" idx="1"/>
          </p:cNvCxnSpPr>
          <p:nvPr/>
        </p:nvCxnSpPr>
        <p:spPr>
          <a:xfrm flipV="1">
            <a:off x="5301543" y="3987576"/>
            <a:ext cx="1204105" cy="2611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17AC8A-DDC1-4184-A128-6BE468ACAB45}"/>
              </a:ext>
            </a:extLst>
          </p:cNvPr>
          <p:cNvCxnSpPr>
            <a:stCxn id="16" idx="3"/>
            <a:endCxn id="38" idx="1"/>
          </p:cNvCxnSpPr>
          <p:nvPr/>
        </p:nvCxnSpPr>
        <p:spPr>
          <a:xfrm>
            <a:off x="5301543" y="4248678"/>
            <a:ext cx="1069913" cy="6286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CABE95-E327-4BA6-9458-8EFD673D266B}"/>
              </a:ext>
            </a:extLst>
          </p:cNvPr>
          <p:cNvSpPr txBox="1"/>
          <p:nvPr/>
        </p:nvSpPr>
        <p:spPr>
          <a:xfrm>
            <a:off x="5677039" y="4262918"/>
            <a:ext cx="1049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Update(Delta)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939C58-41C0-4726-BABC-A3E05237524A}"/>
              </a:ext>
            </a:extLst>
          </p:cNvPr>
          <p:cNvSpPr txBox="1"/>
          <p:nvPr/>
        </p:nvSpPr>
        <p:spPr>
          <a:xfrm>
            <a:off x="6011414" y="1698728"/>
            <a:ext cx="18002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OnChiledView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7780C3F-F2E2-4E7B-A1D3-EF6C6C832222}"/>
              </a:ext>
            </a:extLst>
          </p:cNvPr>
          <p:cNvCxnSpPr>
            <a:cxnSpLocks/>
          </p:cNvCxnSpPr>
          <p:nvPr/>
        </p:nvCxnSpPr>
        <p:spPr>
          <a:xfrm>
            <a:off x="6838712" y="2095082"/>
            <a:ext cx="0" cy="16163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2CED368-C711-4121-9B2C-1E8B689EC8A5}"/>
              </a:ext>
            </a:extLst>
          </p:cNvPr>
          <p:cNvSpPr txBox="1"/>
          <p:nvPr/>
        </p:nvSpPr>
        <p:spPr>
          <a:xfrm>
            <a:off x="6982549" y="2749388"/>
            <a:ext cx="1656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Render(Graphics)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C7BC24-0901-40F0-A666-AEB69C1BF307}"/>
              </a:ext>
            </a:extLst>
          </p:cNvPr>
          <p:cNvSpPr txBox="1"/>
          <p:nvPr/>
        </p:nvSpPr>
        <p:spPr>
          <a:xfrm>
            <a:off x="473075" y="6028059"/>
            <a:ext cx="180019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GameManager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3BC00F-0903-4E3C-B099-7F3F99359E33}"/>
              </a:ext>
            </a:extLst>
          </p:cNvPr>
          <p:cNvSpPr txBox="1"/>
          <p:nvPr/>
        </p:nvSpPr>
        <p:spPr>
          <a:xfrm>
            <a:off x="2601244" y="6028059"/>
            <a:ext cx="180019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EventManager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84EC44-385D-42EA-B15D-A1060FFBBCC8}"/>
              </a:ext>
            </a:extLst>
          </p:cNvPr>
          <p:cNvSpPr txBox="1"/>
          <p:nvPr/>
        </p:nvSpPr>
        <p:spPr>
          <a:xfrm>
            <a:off x="4721227" y="6041633"/>
            <a:ext cx="180019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AssetManager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6C7C0C-D1D9-43B4-89C4-053478E69849}"/>
              </a:ext>
            </a:extLst>
          </p:cNvPr>
          <p:cNvSpPr txBox="1"/>
          <p:nvPr/>
        </p:nvSpPr>
        <p:spPr>
          <a:xfrm>
            <a:off x="6838712" y="6028059"/>
            <a:ext cx="180019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SoundManager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09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</a:rPr>
                  <a:t>Game Play</a:t>
                </a:r>
                <a:endParaRPr lang="ko-KR" altLang="en-US" sz="2000" dirty="0">
                  <a:solidFill>
                    <a:schemeClr val="bg1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247" y="2620214"/>
            <a:ext cx="3618805" cy="2035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73075" y="1556792"/>
            <a:ext cx="428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= Intro Scene</a:t>
            </a:r>
            <a:endParaRPr lang="ko-KR" altLang="en-US" sz="1400" dirty="0">
              <a:solidFill>
                <a:schemeClr val="bg1"/>
              </a:solidFill>
              <a:latin typeface="KoPub돋움체 Light" pitchFamily="2" charset="-127"/>
              <a:ea typeface="KoPub돋움체 Light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4481959" y="3443736"/>
            <a:ext cx="784397" cy="388533"/>
          </a:xfrm>
          <a:prstGeom prst="rightArrow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666666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7701" y="2394815"/>
            <a:ext cx="3618805" cy="20355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59648" y="2725477"/>
            <a:ext cx="3618805" cy="2035578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91595" y="3056139"/>
            <a:ext cx="3618805" cy="203557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63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>
            <a:off x="777874" y="5091717"/>
            <a:ext cx="1356128" cy="589815"/>
          </a:xfrm>
          <a:prstGeom prst="bentConnector3">
            <a:avLst/>
          </a:prstGeom>
          <a:ln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476" y="5527643"/>
            <a:ext cx="1019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애니메이션 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182380" y="4508972"/>
            <a:ext cx="1152128" cy="1473265"/>
            <a:chOff x="3768602" y="4478408"/>
            <a:chExt cx="1152128" cy="1473265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3768602" y="4478408"/>
              <a:ext cx="715577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4484179" y="4478408"/>
              <a:ext cx="0" cy="1473265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>
              <a:off x="4481960" y="5951673"/>
              <a:ext cx="438770" cy="0"/>
            </a:xfrm>
            <a:prstGeom prst="straightConnector1">
              <a:avLst/>
            </a:prstGeom>
            <a:ln>
              <a:solidFill>
                <a:srgbClr val="A6A6A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5357006" y="5824030"/>
            <a:ext cx="27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알파 값 조절로 </a:t>
            </a:r>
            <a:r>
              <a:rPr lang="en-US" altLang="ko-KR" sz="1400" dirty="0" err="1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FadeOut</a:t>
            </a:r>
            <a:r>
              <a:rPr lang="en-US" altLang="ko-KR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돋움체 Light" pitchFamily="2" charset="-127"/>
                <a:ea typeface="KoPub돋움체 Light" pitchFamily="2" charset="-127"/>
                <a:cs typeface="KoPubWorld돋움체 Light" panose="00000300000000000000" pitchFamily="2" charset="-127"/>
              </a:rPr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180291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02990" y="530837"/>
            <a:ext cx="7560840" cy="1600143"/>
            <a:chOff x="802990" y="388534"/>
            <a:chExt cx="7560840" cy="1600143"/>
          </a:xfrm>
        </p:grpSpPr>
        <p:sp>
          <p:nvSpPr>
            <p:cNvPr id="7" name="TextBox 6"/>
            <p:cNvSpPr txBox="1"/>
            <p:nvPr/>
          </p:nvSpPr>
          <p:spPr>
            <a:xfrm>
              <a:off x="802990" y="419017"/>
              <a:ext cx="75608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바탕체 Bold" pitchFamily="2" charset="-127"/>
                  <a:ea typeface="KoPub바탕체 Bold" pitchFamily="2" charset="-127"/>
                </a:rPr>
                <a:t>“                  ”</a:t>
              </a:r>
              <a:endParaRPr lang="ko-KR" altLang="en-US" sz="96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바탕체 Bold" pitchFamily="2" charset="-127"/>
                <a:ea typeface="KoPub바탕체 Bold" pitchFamily="2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39105" y="388534"/>
              <a:ext cx="7056784" cy="626349"/>
              <a:chOff x="955687" y="388534"/>
              <a:chExt cx="7056784" cy="62634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437556" y="388534"/>
                <a:ext cx="40930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>
                        <a:lumMod val="65000"/>
                      </a:schemeClr>
                    </a:solidFill>
                    <a:latin typeface="KoPub돋움체 Light" pitchFamily="2" charset="-127"/>
                    <a:ea typeface="KoPub돋움체 Light" pitchFamily="2" charset="-127"/>
                  </a:rPr>
                  <a:t>LINBO</a:t>
                </a:r>
                <a:endPara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955687" y="614773"/>
                <a:ext cx="70567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rgbClr val="FFFF00"/>
                    </a:solidFill>
                    <a:latin typeface="KoPub돋움체 Light" pitchFamily="2" charset="-127"/>
                    <a:ea typeface="KoPub돋움체 Light" pitchFamily="2" charset="-127"/>
                    <a:cs typeface="KoPubWorld돋움체 Light" panose="00000300000000000000" pitchFamily="2" charset="-127"/>
                  </a:rPr>
                  <a:t>FadeOut</a:t>
                </a:r>
                <a:endParaRPr lang="ko-KR" altLang="en-US" sz="2000" dirty="0">
                  <a:solidFill>
                    <a:srgbClr val="FFFF00"/>
                  </a:solidFill>
                  <a:latin typeface="KoPub돋움체 Light" pitchFamily="2" charset="-127"/>
                  <a:ea typeface="KoPub돋움체 Light" pitchFamily="2" charset="-127"/>
                </a:endParaRPr>
              </a:p>
            </p:txBody>
          </p:sp>
        </p:grpSp>
      </p:grpSp>
      <p:sp>
        <p:nvSpPr>
          <p:cNvPr id="2" name="AutoShape 10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12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4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6" descr="ë¶ì´ë¹µ íì´ì¿¤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519795-C1A5-421E-A8A1-5355A20E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9" y="2130980"/>
            <a:ext cx="4799065" cy="3674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B2C2D1-3A06-46E1-9D01-FF5597C1278F}"/>
              </a:ext>
            </a:extLst>
          </p:cNvPr>
          <p:cNvSpPr txBox="1"/>
          <p:nvPr/>
        </p:nvSpPr>
        <p:spPr>
          <a:xfrm>
            <a:off x="5364088" y="3429000"/>
            <a:ext cx="352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이미지에 시간 변화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AddDelta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에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따라 투명도를 낮춰주는 행렬 처리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 err="1">
                <a:solidFill>
                  <a:schemeClr val="bg1"/>
                </a:solidFill>
              </a:rPr>
              <a:t>rTransparency</a:t>
            </a:r>
            <a:r>
              <a:rPr lang="en-US" altLang="ko-KR" sz="1600" dirty="0">
                <a:solidFill>
                  <a:schemeClr val="bg1"/>
                </a:solidFill>
              </a:rPr>
              <a:t> = 0.4f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697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732</Words>
  <Application>Microsoft Office PowerPoint</Application>
  <PresentationFormat>화면 슬라이드 쇼(4:3)</PresentationFormat>
  <Paragraphs>264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KoPub돋움체 Light</vt:lpstr>
      <vt:lpstr>맑은 고딕</vt:lpstr>
      <vt:lpstr>KoPub바탕체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Inha</dc:creator>
  <cp:lastModifiedBy>재한 홍</cp:lastModifiedBy>
  <cp:revision>188</cp:revision>
  <dcterms:created xsi:type="dcterms:W3CDTF">2019-07-13T05:44:32Z</dcterms:created>
  <dcterms:modified xsi:type="dcterms:W3CDTF">2019-08-22T20:05:14Z</dcterms:modified>
</cp:coreProperties>
</file>